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2_0.xml" ContentType="application/vnd.ms-powerpoint.comments+xml"/>
  <Override PartName="/ppt/notesSlides/notesSlide4.xml" ContentType="application/vnd.openxmlformats-officedocument.presentationml.notesSlide+xml"/>
  <Override PartName="/ppt/comments/modernComment_103_0.xml" ContentType="application/vnd.ms-powerpoint.comments+xml"/>
  <Override PartName="/ppt/notesSlides/notesSlide5.xml" ContentType="application/vnd.openxmlformats-officedocument.presentationml.notesSlide+xml"/>
  <Override PartName="/ppt/comments/modernComment_104_0.xml" ContentType="application/vnd.ms-powerpoint.comments+xml"/>
  <Override PartName="/ppt/notesSlides/notesSlide6.xml" ContentType="application/vnd.openxmlformats-officedocument.presentationml.notesSlide+xml"/>
  <Override PartName="/ppt/comments/modernComment_105_0.xml" ContentType="application/vnd.ms-powerpoint.comments+xml"/>
  <Override PartName="/ppt/notesSlides/notesSlide7.xml" ContentType="application/vnd.openxmlformats-officedocument.presentationml.notesSlide+xml"/>
  <Override PartName="/ppt/comments/modernComment_106_0.xml" ContentType="application/vnd.ms-powerpoint.comments+xml"/>
  <Override PartName="/ppt/notesSlides/notesSlide8.xml" ContentType="application/vnd.openxmlformats-officedocument.presentationml.notesSlide+xml"/>
  <Override PartName="/ppt/comments/modernComment_107_0.xml" ContentType="application/vnd.ms-powerpoint.comments+xml"/>
  <Override PartName="/ppt/notesSlides/notesSlide9.xml" ContentType="application/vnd.openxmlformats-officedocument.presentationml.notesSlide+xml"/>
  <Override PartName="/ppt/comments/modernComment_108_0.xml" ContentType="application/vnd.ms-powerpoint.comments+xml"/>
  <Override PartName="/ppt/notesSlides/notesSlide10.xml" ContentType="application/vnd.openxmlformats-officedocument.presentationml.notesSlide+xml"/>
  <Override PartName="/ppt/comments/modernComment_109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B_0.xml" ContentType="application/vnd.ms-powerpoint.comments+xml"/>
  <Override PartName="/ppt/notesSlides/notesSlide13.xml" ContentType="application/vnd.openxmlformats-officedocument.presentationml.notesSlide+xml"/>
  <Override PartName="/ppt/comments/modernComment_10C_0.xml" ContentType="application/vnd.ms-powerpoint.comments+xml"/>
  <Override PartName="/ppt/notesSlides/notesSlide14.xml" ContentType="application/vnd.openxmlformats-officedocument.presentationml.notesSlide+xml"/>
  <Override PartName="/ppt/comments/modernComment_10D_0.xml" ContentType="application/vnd.ms-powerpoint.comments+xml"/>
  <Override PartName="/ppt/notesSlides/notesSlide15.xml" ContentType="application/vnd.openxmlformats-officedocument.presentationml.notesSlide+xml"/>
  <Override PartName="/ppt/comments/modernComment_10E_0.xml" ContentType="application/vnd.ms-powerpoint.comments+xml"/>
  <Override PartName="/ppt/notesSlides/notesSlide16.xml" ContentType="application/vnd.openxmlformats-officedocument.presentationml.notesSlide+xml"/>
  <Override PartName="/ppt/comments/modernComment_10F_0.xml" ContentType="application/vnd.ms-powerpoint.comments+xml"/>
  <Override PartName="/ppt/notesSlides/notesSlide17.xml" ContentType="application/vnd.openxmlformats-officedocument.presentationml.notesSlide+xml"/>
  <Override PartName="/ppt/comments/modernComment_110_0.xml" ContentType="application/vnd.ms-powerpoint.comments+xml"/>
  <Override PartName="/ppt/notesSlides/notesSlide18.xml" ContentType="application/vnd.openxmlformats-officedocument.presentationml.notesSlide+xml"/>
  <Override PartName="/ppt/comments/modernComment_111_0.xml" ContentType="application/vnd.ms-powerpoint.comments+xml"/>
  <Override PartName="/ppt/notesSlides/notesSlide19.xml" ContentType="application/vnd.openxmlformats-officedocument.presentationml.notesSlide+xml"/>
  <Override PartName="/ppt/comments/modernComment_112_0.xml" ContentType="application/vnd.ms-powerpoint.comments+xml"/>
  <Override PartName="/ppt/notesSlides/notesSlide20.xml" ContentType="application/vnd.openxmlformats-officedocument.presentationml.notesSlide+xml"/>
  <Override PartName="/ppt/comments/modernComment_113_0.xml" ContentType="application/vnd.ms-powerpoint.comments+xml"/>
  <Override PartName="/ppt/notesSlides/notesSlide21.xml" ContentType="application/vnd.openxmlformats-officedocument.presentationml.notesSlide+xml"/>
  <Override PartName="/ppt/comments/modernComment_114_0.xml" ContentType="application/vnd.ms-powerpoint.comments+xml"/>
  <Override PartName="/ppt/notesSlides/notesSlide22.xml" ContentType="application/vnd.openxmlformats-officedocument.presentationml.notesSlide+xml"/>
  <Override PartName="/ppt/comments/modernComment_115_0.xml" ContentType="application/vnd.ms-powerpoint.comments+xml"/>
  <Override PartName="/ppt/notesSlides/notesSlide23.xml" ContentType="application/vnd.openxmlformats-officedocument.presentationml.notesSlide+xml"/>
  <Override PartName="/ppt/comments/modernComment_116_0.xml" ContentType="application/vnd.ms-powerpoint.comments+xml"/>
  <Override PartName="/ppt/notesSlides/notesSlide24.xml" ContentType="application/vnd.openxmlformats-officedocument.presentationml.notesSlide+xml"/>
  <Override PartName="/ppt/comments/modernComment_117_0.xml" ContentType="application/vnd.ms-powerpoint.comments+xml"/>
  <Override PartName="/ppt/notesSlides/notesSlide25.xml" ContentType="application/vnd.openxmlformats-officedocument.presentationml.notesSlide+xml"/>
  <Override PartName="/ppt/comments/modernComment_119_0.xml" ContentType="application/vnd.ms-powerpoint.comments+xml"/>
  <Override PartName="/ppt/notesSlides/notesSlide26.xml" ContentType="application/vnd.openxmlformats-officedocument.presentationml.notesSlide+xml"/>
  <Override PartName="/ppt/comments/modernComment_11A_0.xml" ContentType="application/vnd.ms-powerpoint.comments+xml"/>
  <Override PartName="/ppt/notesSlides/notesSlide27.xml" ContentType="application/vnd.openxmlformats-officedocument.presentationml.notesSlide+xml"/>
  <Override PartName="/ppt/comments/modernComment_11B_0.xml" ContentType="application/vnd.ms-powerpoint.comments+xml"/>
  <Override PartName="/ppt/notesSlides/notesSlide28.xml" ContentType="application/vnd.openxmlformats-officedocument.presentationml.notesSlide+xml"/>
  <Override PartName="/ppt/comments/modernComment_11C_0.xml" ContentType="application/vnd.ms-powerpoint.comments+xml"/>
  <Override PartName="/ppt/notesSlides/notesSlide29.xml" ContentType="application/vnd.openxmlformats-officedocument.presentationml.notesSlide+xml"/>
  <Override PartName="/ppt/comments/modernComment_11D_0.xml" ContentType="application/vnd.ms-powerpoint.comments+xml"/>
  <Override PartName="/ppt/notesSlides/notesSlide30.xml" ContentType="application/vnd.openxmlformats-officedocument.presentationml.notesSlide+xml"/>
  <Override PartName="/ppt/comments/modernComment_11E_0.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22_0.xml" ContentType="application/vnd.ms-powerpoint.comments+xml"/>
  <Override PartName="/ppt/notesSlides/notesSlide35.xml" ContentType="application/vnd.openxmlformats-officedocument.presentationml.notesSlide+xml"/>
  <Override PartName="/ppt/comments/modernComment_123_0.xml" ContentType="application/vnd.ms-powerpoint.comments+xml"/>
  <Override PartName="/ppt/notesSlides/notesSlide36.xml" ContentType="application/vnd.openxmlformats-officedocument.presentationml.notesSlide+xml"/>
  <Override PartName="/ppt/comments/modernComment_124_0.xml" ContentType="application/vnd.ms-powerpoint.comments+xml"/>
  <Override PartName="/ppt/notesSlides/notesSlide37.xml" ContentType="application/vnd.openxmlformats-officedocument.presentationml.notesSlide+xml"/>
  <Override PartName="/ppt/comments/modernComment_125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8288000" cy="10274300"/>
  <p:notesSz cx="18288000" cy="102743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j3Z92OR269p0N/z3qwQrLfI/pH9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462514-F135-F298-2D73-7AE1A8355D26}" name="Girish Malhotra" initials="GM" userId="S::girishmalhotra@jcblgroup.net::f80bd19d-4d92-4c1d-bd9b-ea80416a0095" providerId="AD"/>
  <p188:author id="{9BCC0B53-8DDC-62BD-E114-90F3C1D748AC}" name="Himanshu Verma" initials="HV" userId="4023dda51369465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82"/>
      </p:cViewPr>
      <p:guideLst>
        <p:guide orient="horz" pos="3168"/>
        <p:guide pos="244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3"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rish Malhotra" userId="f80bd19d-4d92-4c1d-bd9b-ea80416a0095" providerId="ADAL" clId="{24F8A504-2FE2-4335-A67C-FF6EDAA4FF56}"/>
    <pc:docChg chg="">
      <pc:chgData name="Girish Malhotra" userId="f80bd19d-4d92-4c1d-bd9b-ea80416a0095" providerId="ADAL" clId="{24F8A504-2FE2-4335-A67C-FF6EDAA4FF56}" dt="2023-01-21T09:44:27.652" v="39"/>
      <pc:docMkLst>
        <pc:docMk/>
      </pc:docMkLst>
      <pc:sldChg chg="modCm">
        <pc:chgData name="Girish Malhotra" userId="f80bd19d-4d92-4c1d-bd9b-ea80416a0095" providerId="ADAL" clId="{24F8A504-2FE2-4335-A67C-FF6EDAA4FF56}" dt="2023-01-21T08:20:53.890" v="3"/>
        <pc:sldMkLst>
          <pc:docMk/>
          <pc:sldMk cId="0" sldId="258"/>
        </pc:sldMkLst>
        <pc:extLst>
          <p:ext xmlns:p="http://schemas.openxmlformats.org/presentationml/2006/main" uri="{D6D511B9-2390-475A-947B-AFAB55BFBCF1}">
            <pc226:cmChg xmlns:pc226="http://schemas.microsoft.com/office/powerpoint/2022/06/main/command" xmlns="" chg="mod">
              <pc226:chgData name="Girish Malhotra" userId="f80bd19d-4d92-4c1d-bd9b-ea80416a0095" providerId="ADAL" clId="{24F8A504-2FE2-4335-A67C-FF6EDAA4FF56}" dt="2023-01-21T08:20:53.890" v="3"/>
              <pc2:cmMkLst xmlns:pc2="http://schemas.microsoft.com/office/powerpoint/2019/9/main/command">
                <pc:docMk/>
                <pc:sldMk cId="0" sldId="258"/>
                <pc2:cmMk id="{6731E0FF-B543-47C7-9E84-BFB4844031FD}"/>
              </pc2:cmMkLst>
            </pc226:cmChg>
          </p:ext>
        </pc:extLst>
      </pc:sldChg>
      <pc:sldChg chg="modCm">
        <pc:chgData name="Girish Malhotra" userId="f80bd19d-4d92-4c1d-bd9b-ea80416a0095" providerId="ADAL" clId="{24F8A504-2FE2-4335-A67C-FF6EDAA4FF56}" dt="2023-01-21T08:25:03.496" v="7"/>
        <pc:sldMkLst>
          <pc:docMk/>
          <pc:sldMk cId="0" sldId="260"/>
        </pc:sldMkLst>
        <pc:extLst>
          <p:ext xmlns:p="http://schemas.openxmlformats.org/presentationml/2006/main" uri="{D6D511B9-2390-475A-947B-AFAB55BFBCF1}">
            <pc226:cmChg xmlns:pc226="http://schemas.microsoft.com/office/powerpoint/2022/06/main/command" xmlns="" chg="mod">
              <pc226:chgData name="Girish Malhotra" userId="f80bd19d-4d92-4c1d-bd9b-ea80416a0095" providerId="ADAL" clId="{24F8A504-2FE2-4335-A67C-FF6EDAA4FF56}" dt="2023-01-21T08:25:03.496" v="7"/>
              <pc2:cmMkLst xmlns:pc2="http://schemas.microsoft.com/office/powerpoint/2019/9/main/command">
                <pc:docMk/>
                <pc:sldMk cId="0" sldId="260"/>
                <pc2:cmMk id="{CD96C627-0A5F-41FC-825A-7DB6985AA064}"/>
              </pc2:cmMkLst>
            </pc226:cmChg>
          </p:ext>
        </pc:extLst>
      </pc:sldChg>
      <pc:sldChg chg="addCm modCm">
        <pc:chgData name="Girish Malhotra" userId="f80bd19d-4d92-4c1d-bd9b-ea80416a0095" providerId="ADAL" clId="{24F8A504-2FE2-4335-A67C-FF6EDAA4FF56}" dt="2023-01-21T09:44:27.652" v="39"/>
        <pc:sldMkLst>
          <pc:docMk/>
          <pc:sldMk cId="0" sldId="261"/>
        </pc:sldMkLst>
        <pc:extLst>
          <p:ext xmlns:p="http://schemas.openxmlformats.org/presentationml/2006/main" uri="{D6D511B9-2390-475A-947B-AFAB55BFBCF1}">
            <pc226:cmChg xmlns:pc226="http://schemas.microsoft.com/office/powerpoint/2022/06/main/command" xmlns="" chg="add mod">
              <pc226:chgData name="Girish Malhotra" userId="f80bd19d-4d92-4c1d-bd9b-ea80416a0095" providerId="ADAL" clId="{24F8A504-2FE2-4335-A67C-FF6EDAA4FF56}" dt="2023-01-21T09:44:27.652" v="39"/>
              <pc2:cmMkLst xmlns:pc2="http://schemas.microsoft.com/office/powerpoint/2019/9/main/command">
                <pc:docMk/>
                <pc:sldMk cId="0" sldId="261"/>
                <pc2:cmMk id="{75F6EE83-6711-4FFD-AB84-A277BB1D0B89}"/>
              </pc2:cmMkLst>
            </pc226:cmChg>
          </p:ext>
        </pc:extLst>
      </pc:sldChg>
      <pc:sldChg chg="addCm">
        <pc:chgData name="Girish Malhotra" userId="f80bd19d-4d92-4c1d-bd9b-ea80416a0095" providerId="ADAL" clId="{24F8A504-2FE2-4335-A67C-FF6EDAA4FF56}" dt="2023-01-21T08:14:40.747" v="0"/>
        <pc:sldMkLst>
          <pc:docMk/>
          <pc:sldMk cId="0" sldId="263"/>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14:40.747" v="0"/>
              <pc2:cmMkLst xmlns:pc2="http://schemas.microsoft.com/office/powerpoint/2019/9/main/command">
                <pc:docMk/>
                <pc:sldMk cId="0" sldId="263"/>
                <pc2:cmMk id="{2375992D-DCDF-49B7-95CA-460ECC5D60B8}"/>
              </pc2:cmMkLst>
            </pc226:cmChg>
          </p:ext>
        </pc:extLst>
      </pc:sldChg>
      <pc:sldChg chg="addCm modCm">
        <pc:chgData name="Girish Malhotra" userId="f80bd19d-4d92-4c1d-bd9b-ea80416a0095" providerId="ADAL" clId="{24F8A504-2FE2-4335-A67C-FF6EDAA4FF56}" dt="2023-01-21T08:22:55.894" v="4"/>
        <pc:sldMkLst>
          <pc:docMk/>
          <pc:sldMk cId="0" sldId="264"/>
        </pc:sldMkLst>
        <pc:extLst>
          <p:ext xmlns:p="http://schemas.openxmlformats.org/presentationml/2006/main" uri="{D6D511B9-2390-475A-947B-AFAB55BFBCF1}">
            <pc226:cmChg xmlns:pc226="http://schemas.microsoft.com/office/powerpoint/2022/06/main/command" xmlns="" chg="add mod">
              <pc226:chgData name="Girish Malhotra" userId="f80bd19d-4d92-4c1d-bd9b-ea80416a0095" providerId="ADAL" clId="{24F8A504-2FE2-4335-A67C-FF6EDAA4FF56}" dt="2023-01-21T08:22:55.894" v="4"/>
              <pc2:cmMkLst xmlns:pc2="http://schemas.microsoft.com/office/powerpoint/2019/9/main/command">
                <pc:docMk/>
                <pc:sldMk cId="0" sldId="264"/>
                <pc2:cmMk id="{83690245-8007-4575-921B-4CF3B8AEA1A3}"/>
              </pc2:cmMkLst>
            </pc226:cmChg>
          </p:ext>
        </pc:extLst>
      </pc:sldChg>
      <pc:sldChg chg="addCm">
        <pc:chgData name="Girish Malhotra" userId="f80bd19d-4d92-4c1d-bd9b-ea80416a0095" providerId="ADAL" clId="{24F8A504-2FE2-4335-A67C-FF6EDAA4FF56}" dt="2023-01-21T08:23:46.674" v="5"/>
        <pc:sldMkLst>
          <pc:docMk/>
          <pc:sldMk cId="0" sldId="265"/>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23:46.674" v="5"/>
              <pc2:cmMkLst xmlns:pc2="http://schemas.microsoft.com/office/powerpoint/2019/9/main/command">
                <pc:docMk/>
                <pc:sldMk cId="0" sldId="265"/>
                <pc2:cmMk id="{23F988C8-E3BC-4B2D-8442-1B7A73BD1D20}"/>
              </pc2:cmMkLst>
            </pc226:cmChg>
          </p:ext>
        </pc:extLst>
      </pc:sldChg>
      <pc:sldChg chg="addCm">
        <pc:chgData name="Girish Malhotra" userId="f80bd19d-4d92-4c1d-bd9b-ea80416a0095" providerId="ADAL" clId="{24F8A504-2FE2-4335-A67C-FF6EDAA4FF56}" dt="2023-01-21T08:25:38.605" v="8"/>
        <pc:sldMkLst>
          <pc:docMk/>
          <pc:sldMk cId="0" sldId="267"/>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25:38.605" v="8"/>
              <pc2:cmMkLst xmlns:pc2="http://schemas.microsoft.com/office/powerpoint/2019/9/main/command">
                <pc:docMk/>
                <pc:sldMk cId="0" sldId="267"/>
                <pc2:cmMk id="{0AF358B9-64E8-4A6B-B300-81B8908A8C6F}"/>
              </pc2:cmMkLst>
            </pc226:cmChg>
          </p:ext>
        </pc:extLst>
      </pc:sldChg>
      <pc:sldChg chg="addCm">
        <pc:chgData name="Girish Malhotra" userId="f80bd19d-4d92-4c1d-bd9b-ea80416a0095" providerId="ADAL" clId="{24F8A504-2FE2-4335-A67C-FF6EDAA4FF56}" dt="2023-01-21T08:28:23.955" v="9"/>
        <pc:sldMkLst>
          <pc:docMk/>
          <pc:sldMk cId="0" sldId="268"/>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28:23.955" v="9"/>
              <pc2:cmMkLst xmlns:pc2="http://schemas.microsoft.com/office/powerpoint/2019/9/main/command">
                <pc:docMk/>
                <pc:sldMk cId="0" sldId="268"/>
                <pc2:cmMk id="{621A8AAD-AE4F-41C3-AEC9-E8584B9BD761}"/>
              </pc2:cmMkLst>
            </pc226:cmChg>
          </p:ext>
        </pc:extLst>
      </pc:sldChg>
      <pc:sldChg chg="addCm modCm">
        <pc:chgData name="Girish Malhotra" userId="f80bd19d-4d92-4c1d-bd9b-ea80416a0095" providerId="ADAL" clId="{24F8A504-2FE2-4335-A67C-FF6EDAA4FF56}" dt="2023-01-21T08:32:36.886" v="13"/>
        <pc:sldMkLst>
          <pc:docMk/>
          <pc:sldMk cId="0" sldId="269"/>
        </pc:sldMkLst>
        <pc:extLst>
          <p:ext xmlns:p="http://schemas.openxmlformats.org/presentationml/2006/main" uri="{D6D511B9-2390-475A-947B-AFAB55BFBCF1}">
            <pc226:cmChg xmlns:pc226="http://schemas.microsoft.com/office/powerpoint/2022/06/main/command" xmlns="" chg="add mod">
              <pc226:chgData name="Girish Malhotra" userId="f80bd19d-4d92-4c1d-bd9b-ea80416a0095" providerId="ADAL" clId="{24F8A504-2FE2-4335-A67C-FF6EDAA4FF56}" dt="2023-01-21T08:32:36.886" v="13"/>
              <pc2:cmMkLst xmlns:pc2="http://schemas.microsoft.com/office/powerpoint/2019/9/main/command">
                <pc:docMk/>
                <pc:sldMk cId="0" sldId="269"/>
                <pc2:cmMk id="{C38572DB-D12F-47A8-A818-EC93F16B2534}"/>
              </pc2:cmMkLst>
            </pc226:cmChg>
          </p:ext>
        </pc:extLst>
      </pc:sldChg>
      <pc:sldChg chg="addCm">
        <pc:chgData name="Girish Malhotra" userId="f80bd19d-4d92-4c1d-bd9b-ea80416a0095" providerId="ADAL" clId="{24F8A504-2FE2-4335-A67C-FF6EDAA4FF56}" dt="2023-01-21T08:30:39.611" v="11"/>
        <pc:sldMkLst>
          <pc:docMk/>
          <pc:sldMk cId="0" sldId="270"/>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30:39.611" v="11"/>
              <pc2:cmMkLst xmlns:pc2="http://schemas.microsoft.com/office/powerpoint/2019/9/main/command">
                <pc:docMk/>
                <pc:sldMk cId="0" sldId="270"/>
                <pc2:cmMk id="{E23425E9-6DF6-4295-A5CD-E4AA1E3A651D}"/>
              </pc2:cmMkLst>
            </pc226:cmChg>
          </p:ext>
        </pc:extLst>
      </pc:sldChg>
      <pc:sldChg chg="addCm">
        <pc:chgData name="Girish Malhotra" userId="f80bd19d-4d92-4c1d-bd9b-ea80416a0095" providerId="ADAL" clId="{24F8A504-2FE2-4335-A67C-FF6EDAA4FF56}" dt="2023-01-21T08:31:14.795" v="12"/>
        <pc:sldMkLst>
          <pc:docMk/>
          <pc:sldMk cId="0" sldId="271"/>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31:14.795" v="12"/>
              <pc2:cmMkLst xmlns:pc2="http://schemas.microsoft.com/office/powerpoint/2019/9/main/command">
                <pc:docMk/>
                <pc:sldMk cId="0" sldId="271"/>
                <pc2:cmMk id="{6F9E2AF4-4ACB-482C-9B1F-4F03B10A8D03}"/>
              </pc2:cmMkLst>
            </pc226:cmChg>
          </p:ext>
        </pc:extLst>
      </pc:sldChg>
      <pc:sldChg chg="addCm">
        <pc:chgData name="Girish Malhotra" userId="f80bd19d-4d92-4c1d-bd9b-ea80416a0095" providerId="ADAL" clId="{24F8A504-2FE2-4335-A67C-FF6EDAA4FF56}" dt="2023-01-21T08:34:58.832" v="14"/>
        <pc:sldMkLst>
          <pc:docMk/>
          <pc:sldMk cId="0" sldId="272"/>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34:58.832" v="14"/>
              <pc2:cmMkLst xmlns:pc2="http://schemas.microsoft.com/office/powerpoint/2019/9/main/command">
                <pc:docMk/>
                <pc:sldMk cId="0" sldId="272"/>
                <pc2:cmMk id="{1BC03ED2-2B7F-4CA3-B9D5-DDA35FBD2A3A}"/>
              </pc2:cmMkLst>
            </pc226:cmChg>
          </p:ext>
        </pc:extLst>
      </pc:sldChg>
      <pc:sldChg chg="addCm">
        <pc:chgData name="Girish Malhotra" userId="f80bd19d-4d92-4c1d-bd9b-ea80416a0095" providerId="ADAL" clId="{24F8A504-2FE2-4335-A67C-FF6EDAA4FF56}" dt="2023-01-21T08:37:58.072" v="15"/>
        <pc:sldMkLst>
          <pc:docMk/>
          <pc:sldMk cId="0" sldId="273"/>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37:58.072" v="15"/>
              <pc2:cmMkLst xmlns:pc2="http://schemas.microsoft.com/office/powerpoint/2019/9/main/command">
                <pc:docMk/>
                <pc:sldMk cId="0" sldId="273"/>
                <pc2:cmMk id="{F2E179AE-A917-4FE1-8DA8-2F09D539FE56}"/>
              </pc2:cmMkLst>
            </pc226:cmChg>
          </p:ext>
        </pc:extLst>
      </pc:sldChg>
      <pc:sldChg chg="addCm">
        <pc:chgData name="Girish Malhotra" userId="f80bd19d-4d92-4c1d-bd9b-ea80416a0095" providerId="ADAL" clId="{24F8A504-2FE2-4335-A67C-FF6EDAA4FF56}" dt="2023-01-21T08:39:17.850" v="16"/>
        <pc:sldMkLst>
          <pc:docMk/>
          <pc:sldMk cId="0" sldId="274"/>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39:17.850" v="16"/>
              <pc2:cmMkLst xmlns:pc2="http://schemas.microsoft.com/office/powerpoint/2019/9/main/command">
                <pc:docMk/>
                <pc:sldMk cId="0" sldId="274"/>
                <pc2:cmMk id="{5148EB9E-47C8-4B45-99A2-F269DA380BCF}"/>
              </pc2:cmMkLst>
            </pc226:cmChg>
          </p:ext>
        </pc:extLst>
      </pc:sldChg>
      <pc:sldChg chg="addCm">
        <pc:chgData name="Girish Malhotra" userId="f80bd19d-4d92-4c1d-bd9b-ea80416a0095" providerId="ADAL" clId="{24F8A504-2FE2-4335-A67C-FF6EDAA4FF56}" dt="2023-01-21T08:40:39.271" v="17"/>
        <pc:sldMkLst>
          <pc:docMk/>
          <pc:sldMk cId="0" sldId="275"/>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40:39.271" v="17"/>
              <pc2:cmMkLst xmlns:pc2="http://schemas.microsoft.com/office/powerpoint/2019/9/main/command">
                <pc:docMk/>
                <pc:sldMk cId="0" sldId="275"/>
                <pc2:cmMk id="{F0DE4580-6764-46A7-8DC4-26461281137C}"/>
              </pc2:cmMkLst>
            </pc226:cmChg>
          </p:ext>
        </pc:extLst>
      </pc:sldChg>
      <pc:sldChg chg="addCm">
        <pc:chgData name="Girish Malhotra" userId="f80bd19d-4d92-4c1d-bd9b-ea80416a0095" providerId="ADAL" clId="{24F8A504-2FE2-4335-A67C-FF6EDAA4FF56}" dt="2023-01-21T08:46:53.434" v="18"/>
        <pc:sldMkLst>
          <pc:docMk/>
          <pc:sldMk cId="0" sldId="276"/>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46:53.434" v="18"/>
              <pc2:cmMkLst xmlns:pc2="http://schemas.microsoft.com/office/powerpoint/2019/9/main/command">
                <pc:docMk/>
                <pc:sldMk cId="0" sldId="276"/>
                <pc2:cmMk id="{CA8E0EBA-BBEC-4B8C-A970-7B335D44F230}"/>
              </pc2:cmMkLst>
            </pc226:cmChg>
          </p:ext>
        </pc:extLst>
      </pc:sldChg>
      <pc:sldChg chg="addCm">
        <pc:chgData name="Girish Malhotra" userId="f80bd19d-4d92-4c1d-bd9b-ea80416a0095" providerId="ADAL" clId="{24F8A504-2FE2-4335-A67C-FF6EDAA4FF56}" dt="2023-01-21T08:48:20.203" v="19"/>
        <pc:sldMkLst>
          <pc:docMk/>
          <pc:sldMk cId="0" sldId="277"/>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8:48:20.203" v="19"/>
              <pc2:cmMkLst xmlns:pc2="http://schemas.microsoft.com/office/powerpoint/2019/9/main/command">
                <pc:docMk/>
                <pc:sldMk cId="0" sldId="277"/>
                <pc2:cmMk id="{706A6294-88B3-46C8-A808-E95A809B59F2}"/>
              </pc2:cmMkLst>
            </pc226:cmChg>
          </p:ext>
        </pc:extLst>
      </pc:sldChg>
      <pc:sldChg chg="addCm">
        <pc:chgData name="Girish Malhotra" userId="f80bd19d-4d92-4c1d-bd9b-ea80416a0095" providerId="ADAL" clId="{24F8A504-2FE2-4335-A67C-FF6EDAA4FF56}" dt="2023-01-21T09:07:24.372" v="26"/>
        <pc:sldMkLst>
          <pc:docMk/>
          <pc:sldMk cId="0" sldId="278"/>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9:07:24.372" v="26"/>
              <pc2:cmMkLst xmlns:pc2="http://schemas.microsoft.com/office/powerpoint/2019/9/main/command">
                <pc:docMk/>
                <pc:sldMk cId="0" sldId="278"/>
                <pc2:cmMk id="{287E5DCA-FC63-49BD-8565-F42DFB3A9072}"/>
              </pc2:cmMkLst>
            </pc226:cmChg>
          </p:ext>
        </pc:extLst>
      </pc:sldChg>
      <pc:sldChg chg="addCm modCm">
        <pc:chgData name="Girish Malhotra" userId="f80bd19d-4d92-4c1d-bd9b-ea80416a0095" providerId="ADAL" clId="{24F8A504-2FE2-4335-A67C-FF6EDAA4FF56}" dt="2023-01-21T09:08:42.579" v="27"/>
        <pc:sldMkLst>
          <pc:docMk/>
          <pc:sldMk cId="0" sldId="279"/>
        </pc:sldMkLst>
        <pc:extLst>
          <p:ext xmlns:p="http://schemas.openxmlformats.org/presentationml/2006/main" uri="{D6D511B9-2390-475A-947B-AFAB55BFBCF1}">
            <pc226:cmChg xmlns:pc226="http://schemas.microsoft.com/office/powerpoint/2022/06/main/command" xmlns="" chg="add mod">
              <pc226:chgData name="Girish Malhotra" userId="f80bd19d-4d92-4c1d-bd9b-ea80416a0095" providerId="ADAL" clId="{24F8A504-2FE2-4335-A67C-FF6EDAA4FF56}" dt="2023-01-21T09:08:42.579" v="27"/>
              <pc2:cmMkLst xmlns:pc2="http://schemas.microsoft.com/office/powerpoint/2019/9/main/command">
                <pc:docMk/>
                <pc:sldMk cId="0" sldId="279"/>
                <pc2:cmMk id="{9B775E35-2710-4F40-BC1F-D37A29BA5298}"/>
              </pc2:cmMkLst>
            </pc226:cmChg>
          </p:ext>
        </pc:extLst>
      </pc:sldChg>
      <pc:sldChg chg="addCm modCm">
        <pc:chgData name="Girish Malhotra" userId="f80bd19d-4d92-4c1d-bd9b-ea80416a0095" providerId="ADAL" clId="{24F8A504-2FE2-4335-A67C-FF6EDAA4FF56}" dt="2023-01-21T09:11:24.782" v="28"/>
        <pc:sldMkLst>
          <pc:docMk/>
          <pc:sldMk cId="0" sldId="281"/>
        </pc:sldMkLst>
        <pc:extLst>
          <p:ext xmlns:p="http://schemas.openxmlformats.org/presentationml/2006/main" uri="{D6D511B9-2390-475A-947B-AFAB55BFBCF1}">
            <pc226:cmChg xmlns:pc226="http://schemas.microsoft.com/office/powerpoint/2022/06/main/command" xmlns="" chg="add mod">
              <pc226:chgData name="Girish Malhotra" userId="f80bd19d-4d92-4c1d-bd9b-ea80416a0095" providerId="ADAL" clId="{24F8A504-2FE2-4335-A67C-FF6EDAA4FF56}" dt="2023-01-21T09:11:24.782" v="28"/>
              <pc2:cmMkLst xmlns:pc2="http://schemas.microsoft.com/office/powerpoint/2019/9/main/command">
                <pc:docMk/>
                <pc:sldMk cId="0" sldId="281"/>
                <pc2:cmMk id="{E3B0960D-664A-423B-AE2C-20DBB59C9C56}"/>
              </pc2:cmMkLst>
            </pc226:cmChg>
          </p:ext>
        </pc:extLst>
      </pc:sldChg>
      <pc:sldChg chg="addCm modCm">
        <pc:chgData name="Girish Malhotra" userId="f80bd19d-4d92-4c1d-bd9b-ea80416a0095" providerId="ADAL" clId="{24F8A504-2FE2-4335-A67C-FF6EDAA4FF56}" dt="2023-01-21T09:12:20.281" v="29"/>
        <pc:sldMkLst>
          <pc:docMk/>
          <pc:sldMk cId="0" sldId="282"/>
        </pc:sldMkLst>
        <pc:extLst>
          <p:ext xmlns:p="http://schemas.openxmlformats.org/presentationml/2006/main" uri="{D6D511B9-2390-475A-947B-AFAB55BFBCF1}">
            <pc226:cmChg xmlns:pc226="http://schemas.microsoft.com/office/powerpoint/2022/06/main/command" xmlns="" chg="add mod">
              <pc226:chgData name="Girish Malhotra" userId="f80bd19d-4d92-4c1d-bd9b-ea80416a0095" providerId="ADAL" clId="{24F8A504-2FE2-4335-A67C-FF6EDAA4FF56}" dt="2023-01-21T09:12:20.281" v="29"/>
              <pc2:cmMkLst xmlns:pc2="http://schemas.microsoft.com/office/powerpoint/2019/9/main/command">
                <pc:docMk/>
                <pc:sldMk cId="0" sldId="282"/>
                <pc2:cmMk id="{06B026A5-DF75-4F02-BF48-2EEB4FEDE569}"/>
              </pc2:cmMkLst>
            </pc226:cmChg>
          </p:ext>
        </pc:extLst>
      </pc:sldChg>
      <pc:sldChg chg="addCm modCm">
        <pc:chgData name="Girish Malhotra" userId="f80bd19d-4d92-4c1d-bd9b-ea80416a0095" providerId="ADAL" clId="{24F8A504-2FE2-4335-A67C-FF6EDAA4FF56}" dt="2023-01-21T09:13:46.891" v="31"/>
        <pc:sldMkLst>
          <pc:docMk/>
          <pc:sldMk cId="0" sldId="283"/>
        </pc:sldMkLst>
        <pc:extLst>
          <p:ext xmlns:p="http://schemas.openxmlformats.org/presentationml/2006/main" uri="{D6D511B9-2390-475A-947B-AFAB55BFBCF1}">
            <pc226:cmChg xmlns:pc226="http://schemas.microsoft.com/office/powerpoint/2022/06/main/command" xmlns="" chg="add mod">
              <pc226:chgData name="Girish Malhotra" userId="f80bd19d-4d92-4c1d-bd9b-ea80416a0095" providerId="ADAL" clId="{24F8A504-2FE2-4335-A67C-FF6EDAA4FF56}" dt="2023-01-21T09:13:46.891" v="31"/>
              <pc2:cmMkLst xmlns:pc2="http://schemas.microsoft.com/office/powerpoint/2019/9/main/command">
                <pc:docMk/>
                <pc:sldMk cId="0" sldId="283"/>
                <pc2:cmMk id="{A27AC066-9C1B-4829-8427-DBC42622BC51}"/>
              </pc2:cmMkLst>
            </pc226:cmChg>
          </p:ext>
        </pc:extLst>
      </pc:sldChg>
      <pc:sldChg chg="addCm">
        <pc:chgData name="Girish Malhotra" userId="f80bd19d-4d92-4c1d-bd9b-ea80416a0095" providerId="ADAL" clId="{24F8A504-2FE2-4335-A67C-FF6EDAA4FF56}" dt="2023-01-21T09:14:06.199" v="32"/>
        <pc:sldMkLst>
          <pc:docMk/>
          <pc:sldMk cId="0" sldId="284"/>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9:14:06.199" v="32"/>
              <pc2:cmMkLst xmlns:pc2="http://schemas.microsoft.com/office/powerpoint/2019/9/main/command">
                <pc:docMk/>
                <pc:sldMk cId="0" sldId="284"/>
                <pc2:cmMk id="{ADDF3152-7F77-4947-A1DF-47BD7D73B8A2}"/>
              </pc2:cmMkLst>
            </pc226:cmChg>
          </p:ext>
        </pc:extLst>
      </pc:sldChg>
      <pc:sldChg chg="addCm">
        <pc:chgData name="Girish Malhotra" userId="f80bd19d-4d92-4c1d-bd9b-ea80416a0095" providerId="ADAL" clId="{24F8A504-2FE2-4335-A67C-FF6EDAA4FF56}" dt="2023-01-21T09:19:40.482" v="33"/>
        <pc:sldMkLst>
          <pc:docMk/>
          <pc:sldMk cId="0" sldId="285"/>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9:19:40.482" v="33"/>
              <pc2:cmMkLst xmlns:pc2="http://schemas.microsoft.com/office/powerpoint/2019/9/main/command">
                <pc:docMk/>
                <pc:sldMk cId="0" sldId="285"/>
                <pc2:cmMk id="{45BED94D-D522-4C1D-A28C-21CA3C645D7E}"/>
              </pc2:cmMkLst>
            </pc226:cmChg>
          </p:ext>
        </pc:extLst>
      </pc:sldChg>
      <pc:sldChg chg="addCm">
        <pc:chgData name="Girish Malhotra" userId="f80bd19d-4d92-4c1d-bd9b-ea80416a0095" providerId="ADAL" clId="{24F8A504-2FE2-4335-A67C-FF6EDAA4FF56}" dt="2023-01-21T09:23:09.553" v="34"/>
        <pc:sldMkLst>
          <pc:docMk/>
          <pc:sldMk cId="0" sldId="286"/>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9:23:09.553" v="34"/>
              <pc2:cmMkLst xmlns:pc2="http://schemas.microsoft.com/office/powerpoint/2019/9/main/command">
                <pc:docMk/>
                <pc:sldMk cId="0" sldId="286"/>
                <pc2:cmMk id="{55F9206E-5DDF-4C9B-9823-F5DAA82D36F2}"/>
              </pc2:cmMkLst>
            </pc226:cmChg>
          </p:ext>
        </pc:extLst>
      </pc:sldChg>
      <pc:sldChg chg="addCm">
        <pc:chgData name="Girish Malhotra" userId="f80bd19d-4d92-4c1d-bd9b-ea80416a0095" providerId="ADAL" clId="{24F8A504-2FE2-4335-A67C-FF6EDAA4FF56}" dt="2023-01-21T09:29:26.244" v="35"/>
        <pc:sldMkLst>
          <pc:docMk/>
          <pc:sldMk cId="0" sldId="290"/>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9:29:26.244" v="35"/>
              <pc2:cmMkLst xmlns:pc2="http://schemas.microsoft.com/office/powerpoint/2019/9/main/command">
                <pc:docMk/>
                <pc:sldMk cId="0" sldId="290"/>
                <pc2:cmMk id="{AF9A4F2B-FEB9-4F4F-A7F0-861952C5328C}"/>
              </pc2:cmMkLst>
            </pc226:cmChg>
          </p:ext>
        </pc:extLst>
      </pc:sldChg>
      <pc:sldChg chg="addCm">
        <pc:chgData name="Girish Malhotra" userId="f80bd19d-4d92-4c1d-bd9b-ea80416a0095" providerId="ADAL" clId="{24F8A504-2FE2-4335-A67C-FF6EDAA4FF56}" dt="2023-01-21T09:31:55.179" v="36"/>
        <pc:sldMkLst>
          <pc:docMk/>
          <pc:sldMk cId="0" sldId="291"/>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9:31:55.179" v="36"/>
              <pc2:cmMkLst xmlns:pc2="http://schemas.microsoft.com/office/powerpoint/2019/9/main/command">
                <pc:docMk/>
                <pc:sldMk cId="0" sldId="291"/>
                <pc2:cmMk id="{F29BD618-9C2F-4E6D-BE24-8610C2A4DE09}"/>
              </pc2:cmMkLst>
            </pc226:cmChg>
          </p:ext>
        </pc:extLst>
      </pc:sldChg>
      <pc:sldChg chg="addCm">
        <pc:chgData name="Girish Malhotra" userId="f80bd19d-4d92-4c1d-bd9b-ea80416a0095" providerId="ADAL" clId="{24F8A504-2FE2-4335-A67C-FF6EDAA4FF56}" dt="2023-01-21T09:34:29.845" v="37"/>
        <pc:sldMkLst>
          <pc:docMk/>
          <pc:sldMk cId="0" sldId="292"/>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9:34:29.845" v="37"/>
              <pc2:cmMkLst xmlns:pc2="http://schemas.microsoft.com/office/powerpoint/2019/9/main/command">
                <pc:docMk/>
                <pc:sldMk cId="0" sldId="292"/>
                <pc2:cmMk id="{33CF419C-8112-4B4F-8CE3-0C87ACDDA42D}"/>
              </pc2:cmMkLst>
            </pc226:cmChg>
          </p:ext>
        </pc:extLst>
      </pc:sldChg>
      <pc:sldChg chg="addCm">
        <pc:chgData name="Girish Malhotra" userId="f80bd19d-4d92-4c1d-bd9b-ea80416a0095" providerId="ADAL" clId="{24F8A504-2FE2-4335-A67C-FF6EDAA4FF56}" dt="2023-01-21T09:37:59.101" v="38"/>
        <pc:sldMkLst>
          <pc:docMk/>
          <pc:sldMk cId="0" sldId="293"/>
        </pc:sldMkLst>
        <pc:extLst>
          <p:ext xmlns:p="http://schemas.openxmlformats.org/presentationml/2006/main" uri="{D6D511B9-2390-475A-947B-AFAB55BFBCF1}">
            <pc226:cmChg xmlns:pc226="http://schemas.microsoft.com/office/powerpoint/2022/06/main/command" xmlns="" chg="add">
              <pc226:chgData name="Girish Malhotra" userId="f80bd19d-4d92-4c1d-bd9b-ea80416a0095" providerId="ADAL" clId="{24F8A504-2FE2-4335-A67C-FF6EDAA4FF56}" dt="2023-01-21T09:37:59.101" v="38"/>
              <pc2:cmMkLst xmlns:pc2="http://schemas.microsoft.com/office/powerpoint/2019/9/main/command">
                <pc:docMk/>
                <pc:sldMk cId="0" sldId="293"/>
                <pc2:cmMk id="{82DBB304-5570-428C-A685-6003F713046A}"/>
              </pc2:cmMkLst>
            </pc226:cmChg>
          </p:ext>
        </pc:extLst>
      </pc:sldChg>
    </pc:docChg>
  </pc:docChgLst>
</pc:chgInfo>
</file>

<file path=ppt/comments/modernComment_102_0.xml><?xml version="1.0" encoding="utf-8"?>
<p188:cmLst xmlns:a="http://schemas.openxmlformats.org/drawingml/2006/main" xmlns:r="http://schemas.openxmlformats.org/officeDocument/2006/relationships" xmlns:p188="http://schemas.microsoft.com/office/powerpoint/2018/8/main">
  <p188:cm id="{6731E0FF-B543-47C7-9E84-BFB4844031FD}" authorId="{CC462514-F135-F298-2D73-7AE1A8355D26}" created="2023-01-21T07:54:12.534">
    <pc:sldMkLst xmlns:pc="http://schemas.microsoft.com/office/powerpoint/2013/main/command">
      <pc:docMk/>
      <pc:sldMk cId="0" sldId="258"/>
    </pc:sldMkLst>
    <p188:replyLst>
      <p188:reply id="{AE42864F-63F2-4B7D-91E5-FAA53924F623}" authorId="{9BCC0B53-8DDC-62BD-E114-90F3C1D748AC}" created="2023-01-23T05:48:07.504">
        <p188:txBody>
          <a:bodyPr/>
          <a:lstStyle/>
          <a:p>
            <a:r>
              <a:rPr lang="en-AU"/>
              <a:t>OK Got it </a:t>
            </a:r>
          </a:p>
        </p188:txBody>
      </p188:reply>
    </p188:replyLst>
    <p188:txBody>
      <a:bodyPr/>
      <a:lstStyle/>
      <a:p>
        <a:r>
          <a:rPr lang="en-US"/>
          <a:t>Lnxx
Options and Opportunities!!
Your Partner for Life!  - In Green
One-Stop, Full Function, Holistic Experience! - In Black
For all your Financial Needs!  - In Green
Under Enroll as Customer:
Seamless Experience. Great offers!
Become an Agent
Join us on a Professionally Rewarding journey!
</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D492B712-17BE-4214-B4C5-818C907FEF3C}" authorId="{CC462514-F135-F298-2D73-7AE1A8355D26}" created="2023-01-21T07:54:55.591">
    <pc:sldMkLst xmlns:pc="http://schemas.microsoft.com/office/powerpoint/2013/main/command">
      <pc:docMk/>
      <pc:sldMk cId="0" sldId="259"/>
    </pc:sldMkLst>
    <p188:txBody>
      <a:bodyPr/>
      <a:lstStyle/>
      <a:p>
        <a:r>
          <a:rPr lang="en-US"/>
          <a:t>See changes in "About" on the next page</a:t>
        </a:r>
      </a:p>
    </p188:txBody>
  </p188:cm>
</p188:cmLst>
</file>

<file path=ppt/comments/modernComment_104_0.xml><?xml version="1.0" encoding="utf-8"?>
<p188:cmLst xmlns:a="http://schemas.openxmlformats.org/drawingml/2006/main" xmlns:r="http://schemas.openxmlformats.org/officeDocument/2006/relationships" xmlns:p188="http://schemas.microsoft.com/office/powerpoint/2018/8/main">
  <p188:cm id="{CD96C627-0A5F-41FC-825A-7DB6985AA064}" authorId="{CC462514-F135-F298-2D73-7AE1A8355D26}" created="2023-01-21T08:06:15.571">
    <pc:sldMkLst xmlns:pc="http://schemas.microsoft.com/office/powerpoint/2013/main/command">
      <pc:docMk/>
      <pc:sldMk cId="0" sldId="260"/>
    </pc:sldMkLst>
    <p188:replyLst>
      <p188:reply id="{37B7F039-1C93-4162-A5C9-06AC99826D41}" authorId="{9BCC0B53-8DDC-62BD-E114-90F3C1D748AC}" created="2023-01-23T05:48:33.794">
        <p188:txBody>
          <a:bodyPr/>
          <a:lstStyle/>
          <a:p>
            <a:r>
              <a:rPr lang="en-AU"/>
              <a:t>OK
</a:t>
            </a:r>
          </a:p>
        </p188:txBody>
      </p188:reply>
    </p188:replyLst>
    <p188:txBody>
      <a:bodyPr/>
      <a:lstStyle/>
      <a:p>
        <a:r>
          <a:rPr lang="en-US"/>
          <a:t>About
Lnxx - The next generation Digital Neobank!
Lnxx is a digital online financial services platform offering a holistic end-to-end one-stop full function relationship experience to its customers!
Offering simple and fast processes for a wide range of financial products and services across Corporate, SME, SMB, Self Employed and Individual Loans,  Credit Cards and Insurance), Lnxx provides an end to end model that is built on a data driven, analytics &amp; AI based recommendation engine. 
Lnxx’s online marketplace platform integrates with the financial institutions’ (FI) systems for real-time processing and online approvals to customers. Its online customer interface riding on the platform includes processing using demographic, social, behavioural and psychographic variables along with seamless origination, assessment and fulfilment for financial products on a real time mode for customers. It leverages technology &amp; data together with advanced analytics for faster and more reliable decisioning.
Under Our Partners
Great Partners, Great Products!</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75F6EE83-6711-4FFD-AB84-A277BB1D0B89}" authorId="{CC462514-F135-F298-2D73-7AE1A8355D26}" created="2023-01-21T08:24:26.884">
    <pc:sldMkLst xmlns:pc="http://schemas.microsoft.com/office/powerpoint/2013/main/command">
      <pc:docMk/>
      <pc:sldMk cId="0" sldId="261"/>
    </pc:sldMkLst>
    <p188:replyLst>
      <p188:reply id="{D40022ED-0DDD-440A-A08F-5449582067E7}" authorId="{9BCC0B53-8DDC-62BD-E114-90F3C1D748AC}" created="2023-01-23T05:49:21.122">
        <p188:txBody>
          <a:bodyPr/>
          <a:lstStyle/>
          <a:p>
            <a:r>
              <a:rPr lang="en-AU"/>
              <a:t>Lets give you some sample for the same so that you can check it</a:t>
            </a:r>
          </a:p>
        </p188:txBody>
      </p188:reply>
    </p188:replyLst>
    <p188:txBody>
      <a:bodyPr/>
      <a:lstStyle/>
      <a:p>
        <a:r>
          <a:rPr lang="en-US"/>
          <a:t>Correction: Testimonials (plural)
At the bottom, under the Lnxx logo, for now, wherever you have to put a sub text under the logo put "Options and Opportunities" . It is v tacky I know : ) and Rajeev will review the need to put anything at all or if yes then what it should be.</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92FE2D71-9C5C-401E-9B70-A9B11D9F9242}" authorId="{CC462514-F135-F298-2D73-7AE1A8355D26}" created="2023-01-21T08:07:22.015">
    <pc:sldMkLst xmlns:pc="http://schemas.microsoft.com/office/powerpoint/2013/main/command">
      <pc:docMk/>
      <pc:sldMk cId="0" sldId="262"/>
    </pc:sldMkLst>
    <p188:replyLst>
      <p188:reply id="{D20A47D1-FEC8-4344-9AB4-8ACB814A3B31}" authorId="{9BCC0B53-8DDC-62BD-E114-90F3C1D748AC}" created="2023-01-23T05:50:18.512">
        <p188:txBody>
          <a:bodyPr/>
          <a:lstStyle/>
          <a:p>
            <a:r>
              <a:rPr lang="en-AU"/>
              <a:t>OK 
</a:t>
            </a:r>
          </a:p>
        </p188:txBody>
      </p188:reply>
    </p188:replyLst>
    <p188:txBody>
      <a:bodyPr/>
      <a:lstStyle/>
      <a:p>
        <a:r>
          <a:rPr lang="en-US"/>
          <a:t>Get the Credit Card you have always wanted but never had!!
Remove the line "Offering you…..top UAE Banks"</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2375992D-DCDF-49B7-95CA-460ECC5D60B8}" authorId="{CC462514-F135-F298-2D73-7AE1A8355D26}" created="2023-01-21T08:14:40.633">
    <pc:sldMkLst xmlns:pc="http://schemas.microsoft.com/office/powerpoint/2013/main/command">
      <pc:docMk/>
      <pc:sldMk cId="0" sldId="263"/>
    </pc:sldMkLst>
    <p188:replyLst>
      <p188:reply id="{4D7BA42F-43D3-40CA-8BD0-2428886668E5}" authorId="{9BCC0B53-8DDC-62BD-E114-90F3C1D748AC}" created="2023-01-23T05:51:00.616">
        <p188:txBody>
          <a:bodyPr/>
          <a:lstStyle/>
          <a:p>
            <a:r>
              <a:rPr lang="en-AU"/>
              <a:t>OK</a:t>
            </a:r>
          </a:p>
        </p188:txBody>
      </p188:reply>
    </p188:replyLst>
    <p188:txBody>
      <a:bodyPr/>
      <a:lstStyle/>
      <a:p>
        <a:r>
          <a:rPr lang="en-US"/>
          <a:t>Lnxx - Your digital banking partner for Life!
Come with us on a journey of options and opportunities! Lnxx offers you simple and fast processes for a wide range of financial products and services. Whether you are a salaried individual, a large corporate or a small business we get you the best products, serving you with an end to end model that is built on a data driven, analytics &amp; AI based technology platform! </a:t>
        </a:r>
      </a:p>
    </p188:txBody>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83690245-8007-4575-921B-4CF3B8AEA1A3}" authorId="{CC462514-F135-F298-2D73-7AE1A8355D26}" created="2023-01-21T08:18:29.554">
    <pc:sldMkLst xmlns:pc="http://schemas.microsoft.com/office/powerpoint/2013/main/command">
      <pc:docMk/>
      <pc:sldMk cId="0" sldId="264"/>
    </pc:sldMkLst>
    <p188:replyLst>
      <p188:reply id="{5EC911C5-7C20-4BA9-ABFC-AEE592462395}" authorId="{9BCC0B53-8DDC-62BD-E114-90F3C1D748AC}" created="2023-01-23T05:52:03.868">
        <p188:txBody>
          <a:bodyPr/>
          <a:lstStyle/>
          <a:p>
            <a:r>
              <a:rPr lang="en-AU"/>
              <a:t>OK</a:t>
            </a:r>
          </a:p>
        </p188:txBody>
      </p188:reply>
    </p188:replyLst>
    <p188:txBody>
      <a:bodyPr/>
      <a:lstStyle/>
      <a:p>
        <a:r>
          <a:rPr lang="en-US"/>
          <a:t>Under Get the lnxx app
Get control of your financing needs - anywhere and anytime!
Latest Offers
Seamless application process
Track your application on the go
Refer and earn!
Under Download the lnxx mobile app:
Options &amp; Opportunities!
The green tabs on the right:
Get Loans and credit Cards!
Friendly and Seamless Experience!
Refer your friends and earn!</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23F988C8-E3BC-4B2D-8442-1B7A73BD1D20}" authorId="{CC462514-F135-F298-2D73-7AE1A8355D26}" created="2023-01-21T08:23:46.563">
    <pc:sldMkLst xmlns:pc="http://schemas.microsoft.com/office/powerpoint/2013/main/command">
      <pc:docMk/>
      <pc:sldMk cId="0" sldId="265"/>
    </pc:sldMkLst>
    <p188:replyLst>
      <p188:reply id="{5A99511D-82BD-4B35-BCC2-37309ED40100}" authorId="{9BCC0B53-8DDC-62BD-E114-90F3C1D748AC}" created="2023-01-23T05:52:29.585">
        <p188:txBody>
          <a:bodyPr/>
          <a:lstStyle/>
          <a:p>
            <a:r>
              <a:rPr lang="en-AU"/>
              <a:t>Ok</a:t>
            </a:r>
          </a:p>
        </p188:txBody>
      </p188:reply>
    </p188:replyLst>
    <p188:txBody>
      <a:bodyPr/>
      <a:lstStyle/>
      <a:p>
        <a:r>
          <a:rPr lang="en-US"/>
          <a:t>Under Our Partners:
Great Partners, Great Products!</a:t>
        </a:r>
      </a:p>
    </p188:txBody>
  </p188:cm>
</p188:cmLst>
</file>

<file path=ppt/comments/modernComment_10B_0.xml><?xml version="1.0" encoding="utf-8"?>
<p188:cmLst xmlns:a="http://schemas.openxmlformats.org/drawingml/2006/main" xmlns:r="http://schemas.openxmlformats.org/officeDocument/2006/relationships" xmlns:p188="http://schemas.microsoft.com/office/powerpoint/2018/8/main">
  <p188:cm id="{0AF358B9-64E8-4A6B-B300-81B8908A8C6F}" authorId="{CC462514-F135-F298-2D73-7AE1A8355D26}" created="2023-01-21T08:25:38.521">
    <pc:sldMkLst xmlns:pc="http://schemas.microsoft.com/office/powerpoint/2013/main/command">
      <pc:docMk/>
      <pc:sldMk cId="0" sldId="267"/>
    </pc:sldMkLst>
    <p188:replyLst>
      <p188:reply id="{7E99ECE2-7CEE-4D1A-946D-102ACDBC988F}" authorId="{9BCC0B53-8DDC-62BD-E114-90F3C1D748AC}" created="2023-01-23T05:53:10.961">
        <p188:txBody>
          <a:bodyPr/>
          <a:lstStyle/>
          <a:p>
            <a:r>
              <a:rPr lang="en-AU"/>
              <a:t>Ok</a:t>
            </a:r>
          </a:p>
        </p188:txBody>
      </p188:reply>
    </p188:replyLst>
    <p188:txBody>
      <a:bodyPr/>
      <a:lstStyle/>
      <a:p>
        <a:r>
          <a:rPr lang="en-US"/>
          <a:t>News and Articles (Plural)</a:t>
        </a:r>
      </a:p>
    </p188:txBody>
  </p188:cm>
</p188:cmLst>
</file>

<file path=ppt/comments/modernComment_10C_0.xml><?xml version="1.0" encoding="utf-8"?>
<p188:cmLst xmlns:a="http://schemas.openxmlformats.org/drawingml/2006/main" xmlns:r="http://schemas.openxmlformats.org/officeDocument/2006/relationships" xmlns:p188="http://schemas.microsoft.com/office/powerpoint/2018/8/main">
  <p188:cm id="{621A8AAD-AE4F-41C3-AEC9-E8584B9BD761}" authorId="{CC462514-F135-F298-2D73-7AE1A8355D26}" created="2023-01-21T08:28:23.865">
    <pc:sldMkLst xmlns:pc="http://schemas.microsoft.com/office/powerpoint/2013/main/command">
      <pc:docMk/>
      <pc:sldMk cId="0" sldId="268"/>
    </pc:sldMkLst>
    <p188:replyLst>
      <p188:reply id="{BD04BBA8-A619-4F46-8B8D-CDBFA08A91C9}" authorId="{9BCC0B53-8DDC-62BD-E114-90F3C1D748AC}" created="2023-01-23T05:53:29.802">
        <p188:txBody>
          <a:bodyPr/>
          <a:lstStyle/>
          <a:p>
            <a:r>
              <a:rPr lang="en-AU"/>
              <a:t>OK</a:t>
            </a:r>
          </a:p>
        </p188:txBody>
      </p188:reply>
    </p188:replyLst>
    <p188:txBody>
      <a:bodyPr/>
      <a:lstStyle/>
      <a:p>
        <a:r>
          <a:rPr lang="en-US"/>
          <a:t>Instead of Welcome back to Lnxx just say Welcome Back!
Login to continue.
Under Sign in - To proceed, enter your mobile number</a:t>
        </a:r>
      </a:p>
    </p188:txBody>
  </p188:cm>
</p188:cmLst>
</file>

<file path=ppt/comments/modernComment_10D_0.xml><?xml version="1.0" encoding="utf-8"?>
<p188:cmLst xmlns:a="http://schemas.openxmlformats.org/drawingml/2006/main" xmlns:r="http://schemas.openxmlformats.org/officeDocument/2006/relationships" xmlns:p188="http://schemas.microsoft.com/office/powerpoint/2018/8/main">
  <p188:cm id="{C38572DB-D12F-47A8-A818-EC93F16B2534}" authorId="{CC462514-F135-F298-2D73-7AE1A8355D26}" created="2023-01-21T08:29:45">
    <pc:sldMkLst xmlns:pc="http://schemas.microsoft.com/office/powerpoint/2013/main/command">
      <pc:docMk/>
      <pc:sldMk cId="0" sldId="269"/>
    </pc:sldMkLst>
    <p188:replyLst>
      <p188:reply id="{F2906474-10A4-431B-8702-D299024C3955}" authorId="{9BCC0B53-8DDC-62BD-E114-90F3C1D748AC}" created="2023-01-23T05:53:53.942">
        <p188:txBody>
          <a:bodyPr/>
          <a:lstStyle/>
          <a:p>
            <a:r>
              <a:rPr lang="en-AU"/>
              <a:t>Ok </a:t>
            </a:r>
          </a:p>
        </p188:txBody>
      </p188:reply>
    </p188:replyLst>
    <p188:txBody>
      <a:bodyPr/>
      <a:lstStyle/>
      <a:p>
        <a:r>
          <a:rPr lang="en-US"/>
          <a:t>Under create new account: 
Let's get you started!
Under Enter OTP:
Please enter the OTP sent on your mobile number</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E23425E9-6DF6-4295-A5CD-E4AA1E3A651D}" authorId="{CC462514-F135-F298-2D73-7AE1A8355D26}" created="2023-01-21T08:30:39.535">
    <pc:sldMkLst xmlns:pc="http://schemas.microsoft.com/office/powerpoint/2013/main/command">
      <pc:docMk/>
      <pc:sldMk cId="0" sldId="270"/>
    </pc:sldMkLst>
    <p188:replyLst>
      <p188:reply id="{2AC10D66-0D7B-40F1-8651-22527B2AB029}" authorId="{9BCC0B53-8DDC-62BD-E114-90F3C1D748AC}" created="2023-01-23T05:54:11.110">
        <p188:txBody>
          <a:bodyPr/>
          <a:lstStyle/>
          <a:p>
            <a:r>
              <a:rPr lang="en-AU"/>
              <a:t>Ok</a:t>
            </a:r>
          </a:p>
        </p188:txBody>
      </p188:reply>
    </p188:replyLst>
    <p188:txBody>
      <a:bodyPr/>
      <a:lstStyle/>
      <a:p>
        <a:r>
          <a:rPr lang="en-US"/>
          <a:t>Register your Email ID
Please enter your email id.
</a:t>
        </a:r>
      </a:p>
    </p188:txBody>
  </p188:cm>
</p188:cmLst>
</file>

<file path=ppt/comments/modernComment_10F_0.xml><?xml version="1.0" encoding="utf-8"?>
<p188:cmLst xmlns:a="http://schemas.openxmlformats.org/drawingml/2006/main" xmlns:r="http://schemas.openxmlformats.org/officeDocument/2006/relationships" xmlns:p188="http://schemas.microsoft.com/office/powerpoint/2018/8/main">
  <p188:cm id="{6F9E2AF4-4ACB-482C-9B1F-4F03B10A8D03}" authorId="{CC462514-F135-F298-2D73-7AE1A8355D26}" created="2023-01-21T08:31:14.716">
    <pc:sldMkLst xmlns:pc="http://schemas.microsoft.com/office/powerpoint/2013/main/command">
      <pc:docMk/>
      <pc:sldMk cId="0" sldId="271"/>
    </pc:sldMkLst>
    <p188:replyLst>
      <p188:reply id="{87CFE85E-9A00-4599-AB7C-657D2C1D2AEB}" authorId="{9BCC0B53-8DDC-62BD-E114-90F3C1D748AC}" created="2023-01-23T05:54:32.209">
        <p188:txBody>
          <a:bodyPr/>
          <a:lstStyle/>
          <a:p>
            <a:r>
              <a:rPr lang="en-AU"/>
              <a:t>Ok </a:t>
            </a:r>
          </a:p>
        </p188:txBody>
      </p188:reply>
    </p188:replyLst>
    <p188:txBody>
      <a:bodyPr/>
      <a:lstStyle/>
      <a:p>
        <a:r>
          <a:rPr lang="en-US"/>
          <a:t>Under Enter OTP
Please enter the OTP sent on the Email ID you gave us.</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1BC03ED2-2B7F-4CA3-B9D5-DDA35FBD2A3A}" authorId="{CC462514-F135-F298-2D73-7AE1A8355D26}" created="2023-01-21T08:34:58.761">
    <pc:sldMkLst xmlns:pc="http://schemas.microsoft.com/office/powerpoint/2013/main/command">
      <pc:docMk/>
      <pc:sldMk cId="0" sldId="272"/>
    </pc:sldMkLst>
    <p188:replyLst>
      <p188:reply id="{3BB993DD-B8AC-4148-94DF-75174A3182CB}" authorId="{9BCC0B53-8DDC-62BD-E114-90F3C1D748AC}" created="2023-01-23T05:55:43.673">
        <p188:txBody>
          <a:bodyPr/>
          <a:lstStyle/>
          <a:p>
            <a:r>
              <a:rPr lang="en-AU"/>
              <a:t>Key in is not familiar word we will use ENTER instead of key in or insert</a:t>
            </a:r>
          </a:p>
        </p188:txBody>
      </p188:reply>
      <p188:reply id="{B2B94CFC-1923-432E-9BE2-E75897338841}" authorId="{9BCC0B53-8DDC-62BD-E114-90F3C1D748AC}" created="2023-01-23T05:56:32.391">
        <p188:txBody>
          <a:bodyPr/>
          <a:lstStyle/>
          <a:p>
            <a:r>
              <a:rPr lang="en-AU"/>
              <a:t>Enter 14 digits of your Emirates ID</a:t>
            </a:r>
          </a:p>
        </p188:txBody>
      </p188:reply>
    </p188:replyLst>
    <p188:txBody>
      <a:bodyPr/>
      <a:lstStyle/>
      <a:p>
        <a:r>
          <a:rPr lang="en-US"/>
          <a:t>Why say Insert, Please say "Key in the 14 digits of your Emirates ID
Also, this is where we should build in an EID scan function as discussed.
Remove everything from "This will help you….to...later as well"</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F2E179AE-A917-4FE1-8DA8-2F09D539FE56}" authorId="{CC462514-F135-F298-2D73-7AE1A8355D26}" created="2023-01-21T08:37:57.828">
    <pc:sldMkLst xmlns:pc="http://schemas.microsoft.com/office/powerpoint/2013/main/command">
      <pc:docMk/>
      <pc:sldMk cId="0" sldId="273"/>
    </pc:sldMkLst>
    <p188:replyLst>
      <p188:reply id="{C9A1BD0F-2314-4024-9657-EE57F04C5388}" authorId="{9BCC0B53-8DDC-62BD-E114-90F3C1D748AC}" created="2023-01-23T05:56:56.287">
        <p188:txBody>
          <a:bodyPr/>
          <a:lstStyle/>
          <a:p>
            <a:r>
              <a:rPr lang="en-AU"/>
              <a:t>Enter 14 digit Emirates ID</a:t>
            </a:r>
          </a:p>
        </p188:txBody>
      </p188:reply>
    </p188:replyLst>
    <p188:txBody>
      <a:bodyPr/>
      <a:lstStyle/>
      <a:p>
        <a:r>
          <a:rPr lang="en-US"/>
          <a:t>Remove "Insert Emirates ID" This should get populated from the previous screen</a:t>
        </a:r>
      </a:p>
    </p188:txBody>
  </p188:cm>
</p188:cmLst>
</file>

<file path=ppt/comments/modernComment_112_0.xml><?xml version="1.0" encoding="utf-8"?>
<p188:cmLst xmlns:a="http://schemas.openxmlformats.org/drawingml/2006/main" xmlns:r="http://schemas.openxmlformats.org/officeDocument/2006/relationships" xmlns:p188="http://schemas.microsoft.com/office/powerpoint/2018/8/main">
  <p188:cm id="{5148EB9E-47C8-4B45-99A2-F269DA380BCF}" authorId="{CC462514-F135-F298-2D73-7AE1A8355D26}" created="2023-01-21T08:39:17.768">
    <pc:sldMkLst xmlns:pc="http://schemas.microsoft.com/office/powerpoint/2013/main/command">
      <pc:docMk/>
      <pc:sldMk cId="0" sldId="274"/>
    </pc:sldMkLst>
    <p188:replyLst>
      <p188:reply id="{D9D1BC39-AF75-4EDB-B184-1ACB2612F552}" authorId="{9BCC0B53-8DDC-62BD-E114-90F3C1D748AC}" created="2023-01-23T05:57:17.327">
        <p188:txBody>
          <a:bodyPr/>
          <a:lstStyle/>
          <a:p>
            <a:r>
              <a:rPr lang="en-AU"/>
              <a:t>OK</a:t>
            </a:r>
          </a:p>
        </p188:txBody>
      </p188:reply>
      <p188:reply id="{FF7F2A42-E4F5-40B3-BF23-2DF1863FFE04}" authorId="{9BCC0B53-8DDC-62BD-E114-90F3C1D748AC}" created="2023-01-23T05:58:36.451">
        <p188:txBody>
          <a:bodyPr/>
          <a:lstStyle/>
          <a:p>
            <a:r>
              <a:rPr lang="en-AU"/>
              <a:t>Left side images should be relevant</a:t>
            </a:r>
          </a:p>
        </p188:txBody>
      </p188:reply>
    </p188:replyLst>
    <p188:txBody>
      <a:bodyPr/>
      <a:lstStyle/>
      <a:p>
        <a:r>
          <a:rPr lang="en-US"/>
          <a:t>Change Upload profile Image to Upload Your Photograph.
Also, the option for the customer to take a picture using his camera is not showing. Please show that by saying:
OR
Take a Picture Now!</a:t>
        </a:r>
      </a:p>
    </p188:txBody>
  </p188:cm>
</p188:cmLst>
</file>

<file path=ppt/comments/modernComment_113_0.xml><?xml version="1.0" encoding="utf-8"?>
<p188:cmLst xmlns:a="http://schemas.openxmlformats.org/drawingml/2006/main" xmlns:r="http://schemas.openxmlformats.org/officeDocument/2006/relationships" xmlns:p188="http://schemas.microsoft.com/office/powerpoint/2018/8/main">
  <p188:cm id="{F0DE4580-6764-46A7-8DC4-26461281137C}" authorId="{CC462514-F135-F298-2D73-7AE1A8355D26}" created="2023-01-21T08:40:39.197">
    <pc:sldMkLst xmlns:pc="http://schemas.microsoft.com/office/powerpoint/2013/main/command">
      <pc:docMk/>
      <pc:sldMk cId="0" sldId="275"/>
    </pc:sldMkLst>
    <p188:replyLst>
      <p188:reply id="{308C7E55-E348-4CD8-B95E-EB84D57104FE}" authorId="{9BCC0B53-8DDC-62BD-E114-90F3C1D748AC}" created="2023-01-23T05:58:59.040">
        <p188:txBody>
          <a:bodyPr/>
          <a:lstStyle/>
          <a:p>
            <a:r>
              <a:rPr lang="en-AU"/>
              <a:t>OK </a:t>
            </a:r>
          </a:p>
        </p188:txBody>
      </p188:reply>
    </p188:replyLst>
    <p188:txBody>
      <a:bodyPr/>
      <a:lstStyle/>
      <a:p>
        <a:r>
          <a:rPr lang="en-US"/>
          <a:t>Change to:
Congratulations! 
Your Lnxx ID is: ______
Remove Go To Dashboard from the center and move it to the bottom. Here in the main tab place say "Continue"  - without the quotes of course</a:t>
        </a:r>
      </a:p>
    </p188:txBody>
  </p188:cm>
</p188:cmLst>
</file>

<file path=ppt/comments/modernComment_114_0.xml><?xml version="1.0" encoding="utf-8"?>
<p188:cmLst xmlns:a="http://schemas.openxmlformats.org/drawingml/2006/main" xmlns:r="http://schemas.openxmlformats.org/officeDocument/2006/relationships" xmlns:p188="http://schemas.microsoft.com/office/powerpoint/2018/8/main">
  <p188:cm id="{CA8E0EBA-BBEC-4B8C-A970-7B335D44F230}" authorId="{CC462514-F135-F298-2D73-7AE1A8355D26}" created="2023-01-21T08:46:53.200">
    <pc:sldMkLst xmlns:pc="http://schemas.microsoft.com/office/powerpoint/2013/main/command">
      <pc:docMk/>
      <pc:sldMk cId="0" sldId="276"/>
    </pc:sldMkLst>
    <p188:replyLst>
      <p188:reply id="{5058ABA8-17D8-46CE-9753-B002DE9B3323}" authorId="{9BCC0B53-8DDC-62BD-E114-90F3C1D748AC}" created="2023-01-23T05:59:19.404">
        <p188:txBody>
          <a:bodyPr/>
          <a:lstStyle/>
          <a:p>
            <a:r>
              <a:rPr lang="en-AU"/>
              <a:t>OK </a:t>
            </a:r>
          </a:p>
        </p188:txBody>
      </p188:reply>
    </p188:replyLst>
    <p188:txBody>
      <a:bodyPr/>
      <a:lstStyle/>
      <a:p>
        <a:r>
          <a:rPr lang="en-US"/>
          <a:t>Instead of Select products, say:
What would you like to apply for today!
Tick all the boxes
Under Refer and Earn:
Invite your friends to the Lnxx family!
Refer your friends to Lnxx and get rewarded! 
Special Offer: Get an AED 100 coupon of xyz as a token of our appreciation as soon as the friend you refer gets a product through Lnxx!
</a:t>
        </a:r>
      </a:p>
    </p188:txBody>
  </p188:cm>
</p188:cmLst>
</file>

<file path=ppt/comments/modernComment_115_0.xml><?xml version="1.0" encoding="utf-8"?>
<p188:cmLst xmlns:a="http://schemas.openxmlformats.org/drawingml/2006/main" xmlns:r="http://schemas.openxmlformats.org/officeDocument/2006/relationships" xmlns:p188="http://schemas.microsoft.com/office/powerpoint/2018/8/main">
  <p188:cm id="{706A6294-88B3-46C8-A808-E95A809B59F2}" authorId="{CC462514-F135-F298-2D73-7AE1A8355D26}" created="2023-01-21T08:48:20.116">
    <pc:sldMkLst xmlns:pc="http://schemas.microsoft.com/office/powerpoint/2013/main/command">
      <pc:docMk/>
      <pc:sldMk cId="0" sldId="277"/>
    </pc:sldMkLst>
    <p188:replyLst>
      <p188:reply id="{722AC1E0-75B8-45BC-A794-F9834629318B}" authorId="{9BCC0B53-8DDC-62BD-E114-90F3C1D748AC}" created="2023-01-23T06:00:08.657">
        <p188:txBody>
          <a:bodyPr/>
          <a:lstStyle/>
          <a:p>
            <a:r>
              <a:rPr lang="en-AU"/>
              <a:t>OK. 
We will make it disable as of now.</a:t>
            </a:r>
          </a:p>
        </p188:txBody>
      </p188:reply>
    </p188:replyLst>
    <p188:txBody>
      <a:bodyPr/>
      <a:lstStyle/>
      <a:p>
        <a:r>
          <a:rPr lang="en-US"/>
          <a:t>As discussed, this should not be here - as a part of the application flow. The flow should lead the customer after choice of product to the next page - application details.</a:t>
        </a:r>
      </a:p>
    </p188:txBody>
  </p188:cm>
</p188:cmLst>
</file>

<file path=ppt/comments/modernComment_116_0.xml><?xml version="1.0" encoding="utf-8"?>
<p188:cmLst xmlns:a="http://schemas.openxmlformats.org/drawingml/2006/main" xmlns:r="http://schemas.openxmlformats.org/officeDocument/2006/relationships" xmlns:p188="http://schemas.microsoft.com/office/powerpoint/2018/8/main">
  <p188:cm id="{287E5DCA-FC63-49BD-8565-F42DFB3A9072}" authorId="{CC462514-F135-F298-2D73-7AE1A8355D26}" created="2023-01-21T09:07:24.286">
    <pc:sldMkLst xmlns:pc="http://schemas.microsoft.com/office/powerpoint/2013/main/command">
      <pc:docMk/>
      <pc:sldMk cId="0" sldId="278"/>
    </pc:sldMkLst>
    <p188:replyLst>
      <p188:reply id="{72E0CD8A-E6A8-4C9B-A0EE-CEFBEE84385E}" authorId="{9BCC0B53-8DDC-62BD-E114-90F3C1D748AC}" created="2023-01-23T06:02:26.355">
        <p188:txBody>
          <a:bodyPr/>
          <a:lstStyle/>
          <a:p>
            <a:r>
              <a:rPr lang="en-AU"/>
              <a:t>Yes if he selects yes in "are you assisted by an agent" option. Then system will ask to enter the agent id. 
</a:t>
            </a:r>
          </a:p>
        </p188:txBody>
      </p188:reply>
    </p188:replyLst>
    <p188:txBody>
      <a:bodyPr/>
      <a:lstStyle/>
      <a:p>
        <a:r>
          <a:rPr lang="en-US"/>
          <a:t>Text on the side of the application: 
Bold subheading1: All fields marked with an asterisk (*) are mandatory.
Remove the rest of the text under it
Bold sub heading 2: Complete and accurate information helps us bring you the best products suited to you at the fastest pace!
Remove the rest of the text under it
Under Personal Details, remove the line "Please enter your information to check the offer"
If the customer chooses yes for Assisted by an agent...i am assuming it makes him enter the agent's "ID number".
Remove Visa number tab from here
</a:t>
        </a:r>
      </a:p>
    </p188:txBody>
  </p188:cm>
</p188:cmLst>
</file>

<file path=ppt/comments/modernComment_117_0.xml><?xml version="1.0" encoding="utf-8"?>
<p188:cmLst xmlns:a="http://schemas.openxmlformats.org/drawingml/2006/main" xmlns:r="http://schemas.openxmlformats.org/officeDocument/2006/relationships" xmlns:p188="http://schemas.microsoft.com/office/powerpoint/2018/8/main">
  <p188:cm id="{9B775E35-2710-4F40-BC1F-D37A29BA5298}" authorId="{CC462514-F135-F298-2D73-7AE1A8355D26}" created="2023-01-21T09:03:54.656">
    <pc:sldMkLst xmlns:pc="http://schemas.microsoft.com/office/powerpoint/2013/main/command">
      <pc:docMk/>
      <pc:sldMk cId="0" sldId="279"/>
    </pc:sldMkLst>
    <p188:replyLst>
      <p188:reply id="{B13BFFFD-2ED8-4E14-BF3F-01A3D30AA62D}" authorId="{9BCC0B53-8DDC-62BD-E114-90F3C1D748AC}" created="2023-01-23T06:05:28.743">
        <p188:txBody>
          <a:bodyPr/>
          <a:lstStyle/>
          <a:p>
            <a:r>
              <a:rPr lang="en-AU"/>
              <a:t>Emirates ID number here should be auto populated from the registration step. 
Yes it will come from there If it was entered there. Another condition is emirates id at the time of signup is not mandatory but here it is mandatory. 
Rest are working as you mentioned here. 
</a:t>
            </a:r>
          </a:p>
        </p188:txBody>
      </p188:reply>
    </p188:replyLst>
    <p188:txBody>
      <a:bodyPr/>
      <a:lstStyle/>
      <a:p>
        <a:r>
          <a:rPr lang="en-US"/>
          <a:t>Emirates ID number here should be auto populated from the registration step
On the right of Emirates ID no. add the visa number field here
If Emirates ID photo front and back has already been taken it should show those files appended here. If the cm has skipped it earlier then at this stage this is to be taken mandatorily.
Photo if already taken should not be taken here again. If the customer has skipped the photo step earlier, we should take it here mandatorily.
Text on the right side of the screen: 
Bold subheading1: All fields marked with an asterisk (*) are mandatory.
Remove the rest of the text under it
Bold sub heading 2: Complete and accurate information helps us bring you the best products suited to you at the fastest pace!
Remove the rest of the text under it</a:t>
        </a:r>
      </a:p>
    </p188:txBody>
  </p188:cm>
</p188:cmLst>
</file>

<file path=ppt/comments/modernComment_119_0.xml><?xml version="1.0" encoding="utf-8"?>
<p188:cmLst xmlns:a="http://schemas.openxmlformats.org/drawingml/2006/main" xmlns:r="http://schemas.openxmlformats.org/officeDocument/2006/relationships" xmlns:p188="http://schemas.microsoft.com/office/powerpoint/2018/8/main">
  <p188:cm id="{E3B0960D-664A-423B-AE2C-20DBB59C9C56}" authorId="{CC462514-F135-F298-2D73-7AE1A8355D26}" created="2023-01-21T08:52:26.665">
    <pc:sldMkLst xmlns:pc="http://schemas.microsoft.com/office/powerpoint/2013/main/command">
      <pc:docMk/>
      <pc:sldMk cId="0" sldId="281"/>
    </pc:sldMkLst>
    <p188:replyLst>
      <p188:reply id="{5FE8C6AE-33E5-4206-9195-608FF410A0AB}" authorId="{9BCC0B53-8DDC-62BD-E114-90F3C1D748AC}" created="2023-01-23T06:08:35.198">
        <p188:txBody>
          <a:bodyPr/>
          <a:lstStyle/>
          <a:p>
            <a:r>
              <a:rPr lang="en-AU"/>
              <a:t>It was typo mistake in page no. 
Address details will come on later stage as discussed with you earlier. 
It is implemented and will come after recommendation page. 
We will add the designation there</a:t>
            </a:r>
          </a:p>
        </p188:txBody>
      </p188:reply>
    </p188:replyLst>
    <p188:txBody>
      <a:bodyPr/>
      <a:lstStyle/>
      <a:p>
        <a:r>
          <a:rPr lang="en-US"/>
          <a:t>Application form Page - 2 is missing here. I am assuming it has the Office address, Residence Address details for the customer to fill in as they are not there anywhere else. Under the addresses there should be the type of residence field and that then does not need to come anywhere else
"Tell us about your residence":
And there should be 4 options for the customer to tick box:
Owned   Co. provided   Rented   Shared
Text on the side of the application: 
Bold subheading1: All fields marked with an asterisk (*) are mandatory.
Remove the rest of the text under it
Bold sub heading 2: Complete and accurate information helps us bring you the best products suited to you at the fastest pace!
Remove the rest of the text under it
On the right side of Monthly Salary tab put a tab for Designation
Change language as follows:
Tell us about your 3 most recent salary credits. Remove the line under it "To improve..to...credit slip"
</a:t>
        </a:r>
      </a:p>
    </p188:txBody>
  </p188:cm>
</p188:cmLst>
</file>

<file path=ppt/comments/modernComment_11A_0.xml><?xml version="1.0" encoding="utf-8"?>
<p188:cmLst xmlns:a="http://schemas.openxmlformats.org/drawingml/2006/main" xmlns:r="http://schemas.openxmlformats.org/officeDocument/2006/relationships" xmlns:p188="http://schemas.microsoft.com/office/powerpoint/2018/8/main">
  <p188:cm id="{06B026A5-DF75-4F02-BF48-2EEB4FEDE569}" authorId="{CC462514-F135-F298-2D73-7AE1A8355D26}" created="2023-01-21T08:59:10.764">
    <pc:sldMkLst xmlns:pc="http://schemas.microsoft.com/office/powerpoint/2013/main/command">
      <pc:docMk/>
      <pc:sldMk cId="0" sldId="282"/>
    </pc:sldMkLst>
    <p188:replyLst>
      <p188:reply id="{38E1CD30-20B8-4783-8AA9-12682449DC8D}" authorId="{9BCC0B53-8DDC-62BD-E114-90F3C1D748AC}" created="2023-01-23T06:08:49.179">
        <p188:txBody>
          <a:bodyPr/>
          <a:lstStyle/>
          <a:p>
            <a:r>
              <a:rPr lang="en-AU"/>
              <a:t>OK</a:t>
            </a:r>
          </a:p>
        </p188:txBody>
      </p188:reply>
    </p188:replyLst>
    <p188:txBody>
      <a:bodyPr/>
      <a:lstStyle/>
      <a:p>
        <a:r>
          <a:rPr lang="en-US"/>
          <a:t>Remove the box and I have company provided accommodation from here.
The right side you have the same text as I have mentioned for the right side text on the previous slides
</a:t>
        </a:r>
      </a:p>
    </p188:txBody>
  </p188:cm>
</p188:cmLst>
</file>

<file path=ppt/comments/modernComment_11B_0.xml><?xml version="1.0" encoding="utf-8"?>
<p188:cmLst xmlns:a="http://schemas.openxmlformats.org/drawingml/2006/main" xmlns:r="http://schemas.openxmlformats.org/officeDocument/2006/relationships" xmlns:p188="http://schemas.microsoft.com/office/powerpoint/2018/8/main">
  <p188:cm id="{A27AC066-9C1B-4829-8427-DBC42622BC51}" authorId="{CC462514-F135-F298-2D73-7AE1A8355D26}" created="2023-01-21T09:13:10.651">
    <pc:sldMkLst xmlns:pc="http://schemas.microsoft.com/office/powerpoint/2013/main/command">
      <pc:docMk/>
      <pc:sldMk cId="0" sldId="283"/>
    </pc:sldMkLst>
    <p188:replyLst>
      <p188:reply id="{DC78F8D3-DED1-45AA-8171-74D0BA6A8FD2}" authorId="{9BCC0B53-8DDC-62BD-E114-90F3C1D748AC}" created="2023-01-23T06:08:58.256">
        <p188:txBody>
          <a:bodyPr/>
          <a:lstStyle/>
          <a:p>
            <a:r>
              <a:rPr lang="en-AU"/>
              <a:t>Ok</a:t>
            </a:r>
          </a:p>
        </p188:txBody>
      </p188:reply>
    </p188:replyLst>
    <p188:txBody>
      <a:bodyPr/>
      <a:lstStyle/>
      <a:p>
        <a:r>
          <a:rPr lang="en-US"/>
          <a:t>As far as the right side text is concerned it should be the same as I have mentioned in the previous slides</a:t>
        </a:r>
      </a:p>
    </p188:txBody>
  </p188:cm>
</p188:cmLst>
</file>

<file path=ppt/comments/modernComment_11C_0.xml><?xml version="1.0" encoding="utf-8"?>
<p188:cmLst xmlns:a="http://schemas.openxmlformats.org/drawingml/2006/main" xmlns:r="http://schemas.openxmlformats.org/officeDocument/2006/relationships" xmlns:p188="http://schemas.microsoft.com/office/powerpoint/2018/8/main">
  <p188:cm id="{ADDF3152-7F77-4947-A1DF-47BD7D73B8A2}" authorId="{CC462514-F135-F298-2D73-7AE1A8355D26}" created="2023-01-21T09:14:06.121">
    <pc:sldMkLst xmlns:pc="http://schemas.microsoft.com/office/powerpoint/2013/main/command">
      <pc:docMk/>
      <pc:sldMk cId="0" sldId="284"/>
    </pc:sldMkLst>
    <p188:replyLst>
      <p188:reply id="{68FEB803-319F-45CB-8466-7094CE16F2B6}" authorId="{9BCC0B53-8DDC-62BD-E114-90F3C1D748AC}" created="2023-01-23T06:10:01.318">
        <p188:txBody>
          <a:bodyPr/>
          <a:lstStyle/>
          <a:p>
            <a:r>
              <a:rPr lang="en-AU"/>
              <a:t>Ok</a:t>
            </a:r>
          </a:p>
        </p188:txBody>
      </p188:reply>
    </p188:replyLst>
    <p188:txBody>
      <a:bodyPr/>
      <a:lstStyle/>
      <a:p>
        <a:r>
          <a:rPr lang="en-US"/>
          <a:t>As far as the right side text is concerned it should be the same as I have mentioned in the previous slides</a:t>
        </a:r>
      </a:p>
    </p188:txBody>
  </p188:cm>
</p188:cmLst>
</file>

<file path=ppt/comments/modernComment_11D_0.xml><?xml version="1.0" encoding="utf-8"?>
<p188:cmLst xmlns:a="http://schemas.openxmlformats.org/drawingml/2006/main" xmlns:r="http://schemas.openxmlformats.org/officeDocument/2006/relationships" xmlns:p188="http://schemas.microsoft.com/office/powerpoint/2018/8/main">
  <p188:cm id="{45BED94D-D522-4C1D-A28C-21CA3C645D7E}" authorId="{CC462514-F135-F298-2D73-7AE1A8355D26}" created="2023-01-21T09:19:40.402">
    <pc:sldMkLst xmlns:pc="http://schemas.microsoft.com/office/powerpoint/2013/main/command">
      <pc:docMk/>
      <pc:sldMk cId="0" sldId="285"/>
    </pc:sldMkLst>
    <p188:replyLst>
      <p188:reply id="{F3A841A0-BD0D-43E7-9F6D-CF496D1E1964}" authorId="{9BCC0B53-8DDC-62BD-E114-90F3C1D748AC}" created="2023-01-23T06:12:24.527">
        <p188:txBody>
          <a:bodyPr/>
          <a:lstStyle/>
          <a:p>
            <a:r>
              <a:rPr lang="en-AU"/>
              <a:t>Please discuss on it as we are having all the existing information separately  </a:t>
            </a:r>
          </a:p>
        </p188:txBody>
      </p188:reply>
    </p188:replyLst>
    <p188:txBody>
      <a:bodyPr/>
      <a:lstStyle/>
      <a:p>
        <a:r>
          <a:rPr lang="en-US"/>
          <a:t>Right side of the page - same as earlier slides
Remove the line "Please enter your information to check the offer" from everywhere including here"
Change language to:
What is the credit limit you would like to have on the Credit card you are applying for.
Instead of do you have any existing credit cards - write 
Tell us about your existing financial relationships
Instead of the yes/no tab, write "I do not have any existing Credit cards or Loans and put a box next to it without ticking it (empty)
</a:t>
        </a:r>
      </a:p>
    </p188:txBody>
  </p188:cm>
</p188:cmLst>
</file>

<file path=ppt/comments/modernComment_11E_0.xml><?xml version="1.0" encoding="utf-8"?>
<p188:cmLst xmlns:a="http://schemas.openxmlformats.org/drawingml/2006/main" xmlns:r="http://schemas.openxmlformats.org/officeDocument/2006/relationships" xmlns:p188="http://schemas.microsoft.com/office/powerpoint/2018/8/main">
  <p188:cm id="{55F9206E-5DDF-4C9B-9823-F5DAA82D36F2}" authorId="{CC462514-F135-F298-2D73-7AE1A8355D26}" created="2023-01-21T09:23:09.442">
    <pc:sldMkLst xmlns:pc="http://schemas.microsoft.com/office/powerpoint/2013/main/command">
      <pc:docMk/>
      <pc:sldMk cId="0" sldId="286"/>
    </pc:sldMkLst>
    <p188:replyLst>
      <p188:reply id="{4EC93257-B933-48DE-A600-CF84CF9D1A94}" authorId="{9BCC0B53-8DDC-62BD-E114-90F3C1D748AC}" created="2023-01-23T06:14:22.314">
        <p188:txBody>
          <a:bodyPr/>
          <a:lstStyle/>
          <a:p>
            <a:r>
              <a:rPr lang="en-AU"/>
              <a:t>Need discussion on it </a:t>
            </a:r>
          </a:p>
        </p188:txBody>
      </p188:reply>
    </p188:replyLst>
    <p188:txBody>
      <a:bodyPr/>
      <a:lstStyle/>
      <a:p>
        <a:r>
          <a:rPr lang="en-US"/>
          <a:t>Tell us about the amount of Loan you would like to apply for
Instead of Details for personal loan use the same language as we used for credit cards in the previous slide.
So put a line saying "I do not have any existing loans" and an empty box next to it for the customer to tick
The right side of the screen will be the same as the right side text I have mentioned in previous slide comments. 
</a:t>
        </a:r>
      </a:p>
    </p188:txBody>
  </p188:cm>
</p188:cmLst>
</file>

<file path=ppt/comments/modernComment_122_0.xml><?xml version="1.0" encoding="utf-8"?>
<p188:cmLst xmlns:a="http://schemas.openxmlformats.org/drawingml/2006/main" xmlns:r="http://schemas.openxmlformats.org/officeDocument/2006/relationships" xmlns:p188="http://schemas.microsoft.com/office/powerpoint/2018/8/main">
  <p188:cm id="{AF9A4F2B-FEB9-4F4F-A7F0-861952C5328C}" authorId="{CC462514-F135-F298-2D73-7AE1A8355D26}" created="2023-01-21T09:29:26.150">
    <pc:sldMkLst xmlns:pc="http://schemas.microsoft.com/office/powerpoint/2013/main/command">
      <pc:docMk/>
      <pc:sldMk cId="0" sldId="290"/>
    </pc:sldMkLst>
    <p188:replyLst>
      <p188:reply id="{78CB1395-521B-45C3-9BC5-66B65705AD68}" authorId="{9BCC0B53-8DDC-62BD-E114-90F3C1D748AC}" created="2023-01-23T06:15:27.405">
        <p188:txBody>
          <a:bodyPr/>
          <a:lstStyle/>
          <a:p>
            <a:r>
              <a:rPr lang="en-AU"/>
              <a:t>OK </a:t>
            </a:r>
          </a:p>
        </p188:txBody>
      </p188:reply>
    </p188:replyLst>
    <p188:txBody>
      <a:bodyPr/>
      <a:lstStyle/>
      <a:p>
        <a:r>
          <a:rPr lang="en-US"/>
          <a:t>Remove the line "Credit Card Preference" from the top
Start with "Thank you! Based on the information you have provided to us, you may be eligible for a Credit Card with a limit of AED 100,000/-! *
The language below is changed slightly: 
Please tell us about your choice of Credit Card:
Please tell us which banks you would like to apply to:
At the bottom, the disclaimer should read as follows:
*Please note: All Credit Card and Loan approvals including Credit Card Limits and Loan amounts sanctioned are at the sole discretion of the banks that your application is sent to. Lnxx or the bank may reject your application without assigning any reason whatsoever.</a:t>
        </a:r>
      </a:p>
    </p188:txBody>
  </p188:cm>
</p188:cmLst>
</file>

<file path=ppt/comments/modernComment_123_0.xml><?xml version="1.0" encoding="utf-8"?>
<p188:cmLst xmlns:a="http://schemas.openxmlformats.org/drawingml/2006/main" xmlns:r="http://schemas.openxmlformats.org/officeDocument/2006/relationships" xmlns:p188="http://schemas.microsoft.com/office/powerpoint/2018/8/main">
  <p188:cm id="{F29BD618-9C2F-4E6D-BE24-8610C2A4DE09}" authorId="{CC462514-F135-F298-2D73-7AE1A8355D26}" created="2023-01-21T09:31:55.103">
    <pc:sldMkLst xmlns:pc="http://schemas.microsoft.com/office/powerpoint/2013/main/command">
      <pc:docMk/>
      <pc:sldMk cId="0" sldId="291"/>
    </pc:sldMkLst>
    <p188:replyLst>
      <p188:reply id="{5ED62126-B2EC-4183-9027-D52EEB405D2D}" authorId="{9BCC0B53-8DDC-62BD-E114-90F3C1D748AC}" created="2023-01-23T06:15:51.035">
        <p188:txBody>
          <a:bodyPr/>
          <a:lstStyle/>
          <a:p>
            <a:r>
              <a:rPr lang="en-AU"/>
              <a:t>ok</a:t>
            </a:r>
          </a:p>
        </p188:txBody>
      </p188:reply>
    </p188:replyLst>
    <p188:txBody>
      <a:bodyPr/>
      <a:lstStyle/>
      <a:p>
        <a:r>
          <a:rPr lang="en-US"/>
          <a:t>I will send you the text of consent shortly.
Change heading to:
Customer Consent and Declaration
There should be a mandatory scroll to the bottom of the text function in the box without which the customer should not be able to tick the box at the bottom.
The line at the bottom next to the tick box should read as follows:
By checking this box, I acknowledge that I have read and understood the above declaration and terms and conditions and give my consent to proceed.</a:t>
        </a:r>
      </a:p>
    </p188:txBody>
  </p188:cm>
</p188:cmLst>
</file>

<file path=ppt/comments/modernComment_124_0.xml><?xml version="1.0" encoding="utf-8"?>
<p188:cmLst xmlns:a="http://schemas.openxmlformats.org/drawingml/2006/main" xmlns:r="http://schemas.openxmlformats.org/officeDocument/2006/relationships" xmlns:p188="http://schemas.microsoft.com/office/powerpoint/2018/8/main">
  <p188:cm id="{33CF419C-8112-4B4F-8CE3-0C87ACDDA42D}" authorId="{CC462514-F135-F298-2D73-7AE1A8355D26}" created="2023-01-21T09:34:29.751">
    <pc:sldMkLst xmlns:pc="http://schemas.microsoft.com/office/powerpoint/2013/main/command">
      <pc:docMk/>
      <pc:sldMk cId="0" sldId="292"/>
    </pc:sldMkLst>
    <p188:replyLst>
      <p188:reply id="{1CE65DC1-0C01-438B-A1A4-CE0807E00BB4}" authorId="{9BCC0B53-8DDC-62BD-E114-90F3C1D748AC}" created="2023-01-23T06:16:19.259">
        <p188:txBody>
          <a:bodyPr/>
          <a:lstStyle/>
          <a:p>
            <a:r>
              <a:rPr lang="en-AU"/>
              <a:t>Earlier it was working like the same you have mentioned. Video KYC was first then consent form action but after discussion it was changed to like this.</a:t>
            </a:r>
          </a:p>
        </p188:txBody>
      </p188:reply>
    </p188:replyLst>
    <p188:txBody>
      <a:bodyPr/>
      <a:lstStyle/>
      <a:p>
        <a:r>
          <a:rPr lang="en-US"/>
          <a:t>Video KYC should come before the consent form.
The headings here should say:
You are almost done!
Please open the camera of your phone, face it and say the following lines:
I (name)  ___   Pls use the text I sent to you on mail separately.
On the right side..the heading should be
Guidelines for capturing this video consent.
</a:t>
        </a:r>
      </a:p>
    </p188:txBody>
  </p188:cm>
</p188:cmLst>
</file>

<file path=ppt/comments/modernComment_125_0.xml><?xml version="1.0" encoding="utf-8"?>
<p188:cmLst xmlns:a="http://schemas.openxmlformats.org/drawingml/2006/main" xmlns:r="http://schemas.openxmlformats.org/officeDocument/2006/relationships" xmlns:p188="http://schemas.microsoft.com/office/powerpoint/2018/8/main">
  <p188:cm id="{82DBB304-5570-428C-A685-6003F713046A}" authorId="{CC462514-F135-F298-2D73-7AE1A8355D26}" created="2023-01-21T09:37:59.013">
    <pc:sldMkLst xmlns:pc="http://schemas.microsoft.com/office/powerpoint/2013/main/command">
      <pc:docMk/>
      <pc:sldMk cId="0" sldId="293"/>
    </pc:sldMkLst>
    <p188:replyLst>
      <p188:reply id="{CE9C05F6-DA33-4AC3-8F61-7453456B7911}" authorId="{9BCC0B53-8DDC-62BD-E114-90F3C1D748AC}" created="2023-01-23T06:18:19.175">
        <p188:txBody>
          <a:bodyPr/>
          <a:lstStyle/>
          <a:p>
            <a:r>
              <a:rPr lang="en-AU"/>
              <a:t>OK</a:t>
            </a:r>
          </a:p>
        </p188:txBody>
      </p188:reply>
    </p188:replyLst>
    <p188:txBody>
      <a:bodyPr/>
      <a:lstStyle/>
      <a:p>
        <a:r>
          <a:rPr lang="en-US"/>
          <a:t>Color scheme should be the same as the rest of the website. Black and yellow is not looing good.
The text should be corrected as follows:
Congratulations!!
You have completed your application.
You can go to your dashboard and keep yourself updated on the status of your application.
A Lnxx representative will be in touch with you if any more information or documentation is required. 
All Loans and Credit Card approvals are at the sole discretion of the banks that Lnxx has partnered with and sent your application to.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0550"/>
            <a:ext cx="12192600" cy="38528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0275"/>
            <a:ext cx="14630400" cy="462342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body" idx="1"/>
          </p:nvPr>
        </p:nvSpPr>
        <p:spPr>
          <a:xfrm>
            <a:off x="1828800" y="4880275"/>
            <a:ext cx="14630400" cy="4623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 name="Google Shape;19;p1: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bc245ee82_0_23: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g18bc245ee82_0_23: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8bc245ee82_0_0: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g18bc245ee82_0_0: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8bc245ee82_0_8: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g18bc245ee82_0_8: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8bc245ee82_0_16: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 name="Google Shape;113;g18bc245ee82_0_16: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bf5f86cff3_0_17: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g1bf5f86cff3_0_17: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bf5f86cff3_0_29: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 name="Google Shape;129;g1bf5f86cff3_0_29: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bf5f86cff3_0_36: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g1bf5f86cff3_0_36: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bf5f86cff3_0_48: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g1bf5f86cff3_0_48: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d0d0bca306_0_27: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g1d0d0bca306_0_27: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d0d0bca306_0_36: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g1d0d0bca306_0_36: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Google Shape;23;p3:notes"/>
          <p:cNvSpPr txBox="1">
            <a:spLocks noGrp="1"/>
          </p:cNvSpPr>
          <p:nvPr>
            <p:ph type="body" idx="1"/>
          </p:nvPr>
        </p:nvSpPr>
        <p:spPr>
          <a:xfrm>
            <a:off x="1828800" y="4880275"/>
            <a:ext cx="14630400" cy="4623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 name="Google Shape;24;p3: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bf5f86cff3_0_55: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g1bf5f86cff3_0_55: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d0d0bca306_0_47: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g1d0d0bca306_0_47: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bf5f86cff3_0_62: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g1bf5f86cff3_0_62: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bf5f86cff3_0_69: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g1bf5f86cff3_0_69: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bf5f86cff3_0_76: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g1bf5f86cff3_0_76: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d0d0bca306_0_57: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1d0d0bca306_0_57: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d0d0bca306_0_65: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1d0d0bca306_0_65: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d0d0bca306_0_79: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1d0d0bca306_0_79: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d0d0bca306_0_87: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g1d0d0bca306_0_87: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d0e68be793_0_36: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9" name="Google Shape;249;g1d0e68be793_0_36: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1d0d0bca306_0_15: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 name="Google Shape;33;g1d0d0bca306_0_15: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d0e68be793_0_43: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g1d0e68be793_0_43: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d0e68be793_0_50: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g1d0e68be793_0_50:notes"/>
          <p:cNvSpPr>
            <a:spLocks noGrp="1" noRot="1" noChangeAspect="1"/>
          </p:cNvSpPr>
          <p:nvPr>
            <p:ph type="sldImg" idx="2"/>
          </p:nvPr>
        </p:nvSpPr>
        <p:spPr>
          <a:xfrm>
            <a:off x="5715000" y="769938"/>
            <a:ext cx="6859500" cy="3852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d0e68be793_0_57: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3" name="Google Shape;273;g1d0e68be793_0_57:notes"/>
          <p:cNvSpPr>
            <a:spLocks noGrp="1" noRot="1" noChangeAspect="1"/>
          </p:cNvSpPr>
          <p:nvPr>
            <p:ph type="sldImg" idx="2"/>
          </p:nvPr>
        </p:nvSpPr>
        <p:spPr>
          <a:xfrm>
            <a:off x="5715000" y="769938"/>
            <a:ext cx="6859500" cy="3852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d0e68be793_0_69: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g1d0e68be793_0_69:notes"/>
          <p:cNvSpPr>
            <a:spLocks noGrp="1" noRot="1" noChangeAspect="1"/>
          </p:cNvSpPr>
          <p:nvPr>
            <p:ph type="sldImg" idx="2"/>
          </p:nvPr>
        </p:nvSpPr>
        <p:spPr>
          <a:xfrm>
            <a:off x="5715000" y="769938"/>
            <a:ext cx="6859500" cy="3852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d0e68be793_0_77: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g1d0e68be793_0_77: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d0e68be793_0_85: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g1d0e68be793_0_85: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d0e68be793_0_93: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g1d0e68be793_0_93: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d0e68be793_0_101: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3" name="Google Shape;313;g1d0e68be793_0_101: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d5860895dd_0_3: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g1d5860895dd_0_3: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d5860895dd_0_10: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g1d5860895dd_0_10: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4:notes"/>
          <p:cNvSpPr txBox="1">
            <a:spLocks noGrp="1"/>
          </p:cNvSpPr>
          <p:nvPr>
            <p:ph type="body" idx="1"/>
          </p:nvPr>
        </p:nvSpPr>
        <p:spPr>
          <a:xfrm>
            <a:off x="1828800" y="4880275"/>
            <a:ext cx="14630400" cy="4623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 name="Google Shape;41;p4: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bf5f86cff3_0_136: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g1bf5f86cff3_0_136:notes"/>
          <p:cNvSpPr>
            <a:spLocks noGrp="1" noRot="1" noChangeAspect="1"/>
          </p:cNvSpPr>
          <p:nvPr>
            <p:ph type="sldImg" idx="2"/>
          </p:nvPr>
        </p:nvSpPr>
        <p:spPr>
          <a:xfrm>
            <a:off x="5715000" y="769938"/>
            <a:ext cx="6859500" cy="3852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d0d0bca306_0_7:notes"/>
          <p:cNvSpPr txBox="1">
            <a:spLocks noGrp="1"/>
          </p:cNvSpPr>
          <p:nvPr>
            <p:ph type="body" idx="1"/>
          </p:nvPr>
        </p:nvSpPr>
        <p:spPr>
          <a:xfrm>
            <a:off x="1828800" y="4880275"/>
            <a:ext cx="14630400" cy="46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 name="Google Shape;49;g1d0d0bca306_0_7: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5:notes"/>
          <p:cNvSpPr txBox="1">
            <a:spLocks noGrp="1"/>
          </p:cNvSpPr>
          <p:nvPr>
            <p:ph type="body" idx="1"/>
          </p:nvPr>
        </p:nvSpPr>
        <p:spPr>
          <a:xfrm>
            <a:off x="1828800" y="4880275"/>
            <a:ext cx="14630400" cy="4623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 name="Google Shape;57;p5: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0:notes"/>
          <p:cNvSpPr txBox="1">
            <a:spLocks noGrp="1"/>
          </p:cNvSpPr>
          <p:nvPr>
            <p:ph type="body" idx="1"/>
          </p:nvPr>
        </p:nvSpPr>
        <p:spPr>
          <a:xfrm>
            <a:off x="1828800" y="4880275"/>
            <a:ext cx="14630400" cy="4623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10: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1:notes"/>
          <p:cNvSpPr txBox="1">
            <a:spLocks noGrp="1"/>
          </p:cNvSpPr>
          <p:nvPr>
            <p:ph type="body" idx="1"/>
          </p:nvPr>
        </p:nvSpPr>
        <p:spPr>
          <a:xfrm>
            <a:off x="1828800" y="4880275"/>
            <a:ext cx="14630400" cy="4623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 name="Google Shape;73;p11: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2:notes"/>
          <p:cNvSpPr txBox="1">
            <a:spLocks noGrp="1"/>
          </p:cNvSpPr>
          <p:nvPr>
            <p:ph type="body" idx="1"/>
          </p:nvPr>
        </p:nvSpPr>
        <p:spPr>
          <a:xfrm>
            <a:off x="1828800" y="4880275"/>
            <a:ext cx="14630400" cy="46234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 name="Google Shape;81;p12:notes"/>
          <p:cNvSpPr>
            <a:spLocks noGrp="1" noRot="1" noChangeAspect="1"/>
          </p:cNvSpPr>
          <p:nvPr>
            <p:ph type="sldImg" idx="2"/>
          </p:nvPr>
        </p:nvSpPr>
        <p:spPr>
          <a:xfrm>
            <a:off x="5715000" y="769938"/>
            <a:ext cx="6859588" cy="3852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15"/>
          <p:cNvSpPr txBox="1">
            <a:spLocks noGrp="1"/>
          </p:cNvSpPr>
          <p:nvPr>
            <p:ph type="title"/>
          </p:nvPr>
        </p:nvSpPr>
        <p:spPr>
          <a:xfrm>
            <a:off x="377666" y="427735"/>
            <a:ext cx="6797992" cy="17109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5"/>
          <p:cNvSpPr txBox="1">
            <a:spLocks noGrp="1"/>
          </p:cNvSpPr>
          <p:nvPr>
            <p:ph type="body" idx="1"/>
          </p:nvPr>
        </p:nvSpPr>
        <p:spPr>
          <a:xfrm>
            <a:off x="377666" y="2459482"/>
            <a:ext cx="6797992" cy="70576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 name="Google Shape;14;p15"/>
          <p:cNvSpPr txBox="1">
            <a:spLocks noGrp="1"/>
          </p:cNvSpPr>
          <p:nvPr>
            <p:ph type="dt" idx="10"/>
          </p:nvPr>
        </p:nvSpPr>
        <p:spPr>
          <a:xfrm>
            <a:off x="377666" y="9944862"/>
            <a:ext cx="1737264" cy="53467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2568130" y="9944862"/>
            <a:ext cx="2417063" cy="53467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5"/>
          <p:cNvSpPr txBox="1">
            <a:spLocks noGrp="1"/>
          </p:cNvSpPr>
          <p:nvPr>
            <p:ph type="sldNum" idx="12"/>
          </p:nvPr>
        </p:nvSpPr>
        <p:spPr>
          <a:xfrm>
            <a:off x="5438394" y="9944862"/>
            <a:ext cx="1737264" cy="53467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77666" y="427735"/>
            <a:ext cx="6797992" cy="171094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377666" y="2459482"/>
            <a:ext cx="6797992" cy="7057644"/>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4"/>
          <p:cNvSpPr txBox="1">
            <a:spLocks noGrp="1"/>
          </p:cNvSpPr>
          <p:nvPr>
            <p:ph type="ftr" idx="11"/>
          </p:nvPr>
        </p:nvSpPr>
        <p:spPr>
          <a:xfrm>
            <a:off x="2568130" y="9944862"/>
            <a:ext cx="2417063" cy="53467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dt" idx="10"/>
          </p:nvPr>
        </p:nvSpPr>
        <p:spPr>
          <a:xfrm>
            <a:off x="377666" y="9944862"/>
            <a:ext cx="1737264" cy="53467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5438394" y="9944862"/>
            <a:ext cx="1737264" cy="53467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09_0.xm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0B_0.xm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microsoft.com/office/2018/10/relationships/comments" Target="../comments/modernComment_10C_0.xm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D_0.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microsoft.com/office/2018/10/relationships/comments" Target="../comments/modernComment_10F_0.xm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microsoft.com/office/2018/10/relationships/comments" Target="../comments/modernComment_110_0.xm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microsoft.com/office/2018/10/relationships/comments" Target="../comments/modernComment_111_0.xm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microsoft.com/office/2018/10/relationships/comments" Target="../comments/modernComment_112_0.xm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18/10/relationships/comments" Target="../comments/modernComment_113_0.xm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microsoft.com/office/2018/10/relationships/comments" Target="../comments/modernComment_114_0.xml"/><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microsoft.com/office/2018/10/relationships/comments" Target="../comments/modernComment_115_0.xm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microsoft.com/office/2018/10/relationships/comments" Target="../comments/modernComment_116_0.xm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microsoft.com/office/2018/10/relationships/comments" Target="../comments/modernComment_117_0.xm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microsoft.com/office/2018/10/relationships/comments" Target="../comments/modernComment_119_0.xml"/><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microsoft.com/office/2018/10/relationships/comments" Target="../comments/modernComment_11A_0.xm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microsoft.com/office/2018/10/relationships/comments" Target="../comments/modernComment_11B_0.xm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microsoft.com/office/2018/10/relationships/comments" Target="../comments/modernComment_11C_0.xml"/><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microsoft.com/office/2018/10/relationships/comments" Target="../comments/modernComment_11D_0.xm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microsoft.com/office/2018/10/relationships/comments" Target="../comments/modernComment_11E_0.xml"/><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microsoft.com/office/2018/10/relationships/comments" Target="../comments/modernComment_122_0.xml"/><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microsoft.com/office/2018/10/relationships/comments" Target="../comments/modernComment_123_0.xm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microsoft.com/office/2018/10/relationships/comments" Target="../comments/modernComment_124_0.xml"/><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microsoft.com/office/2018/10/relationships/comments" Target="../comments/modernComment_125_0.xm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0.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microsoft.com/office/2018/10/relationships/comments" Target="../comments/modernComment_108_0.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20"/>
        <p:cNvGrpSpPr/>
        <p:nvPr/>
      </p:nvGrpSpPr>
      <p:grpSpPr>
        <a:xfrm>
          <a:off x="0" y="0"/>
          <a:ext cx="0" cy="0"/>
          <a:chOff x="0" y="0"/>
          <a:chExt cx="0" cy="0"/>
        </a:xfrm>
      </p:grpSpPr>
      <p:sp>
        <p:nvSpPr>
          <p:cNvPr id="21" name="Google Shape;21;p1"/>
          <p:cNvSpPr/>
          <p:nvPr/>
        </p:nvSpPr>
        <p:spPr>
          <a:xfrm>
            <a:off x="0" y="0"/>
            <a:ext cx="18288000" cy="102743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Google Shape;27;p3"/>
          <p:cNvSpPr txBox="1"/>
          <p:nvPr/>
        </p:nvSpPr>
        <p:spPr>
          <a:xfrm>
            <a:off x="3875436" y="7299201"/>
            <a:ext cx="639727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dirty="0">
                <a:solidFill>
                  <a:schemeClr val="dk1"/>
                </a:solidFill>
                <a:latin typeface="Calibri"/>
                <a:ea typeface="Calibri"/>
                <a:cs typeface="Calibri"/>
                <a:sym typeface="Calibri"/>
              </a:rPr>
              <a:t>Website Flow</a:t>
            </a:r>
            <a:endParaRPr sz="4800" b="1"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1" name="Google Shape;91;g18bc245ee82_0_23"/>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g18bc245ee82_0_23"/>
          <p:cNvSpPr txBox="1"/>
          <p:nvPr/>
        </p:nvSpPr>
        <p:spPr>
          <a:xfrm>
            <a:off x="442251" y="6777"/>
            <a:ext cx="552600" cy="1215900"/>
          </a:xfrm>
          <a:prstGeom prst="rect">
            <a:avLst/>
          </a:prstGeom>
          <a:noFill/>
          <a:ln>
            <a:noFill/>
          </a:ln>
        </p:spPr>
        <p:txBody>
          <a:bodyPr spcFirstLastPara="1" wrap="square" lIns="0" tIns="0" rIns="0" bIns="0" anchor="t" anchorCtr="0">
            <a:spAutoFit/>
          </a:bodyPr>
          <a:lstStyle/>
          <a:p>
            <a:pPr marL="0" marR="0" lvl="0" indent="0" algn="l" rtl="0">
              <a:lnSpc>
                <a:spcPct val="176189"/>
              </a:lnSpc>
              <a:spcBef>
                <a:spcPts val="0"/>
              </a:spcBef>
              <a:spcAft>
                <a:spcPts val="0"/>
              </a:spcAft>
              <a:buClr>
                <a:srgbClr val="000000"/>
              </a:buClr>
              <a:buSzPts val="7900"/>
              <a:buFont typeface="Arial"/>
              <a:buNone/>
            </a:pPr>
            <a:r>
              <a:rPr lang="en-US" sz="7900" b="1" i="0" u="none" strike="noStrike" cap="none">
                <a:solidFill>
                  <a:srgbClr val="000000"/>
                </a:solidFill>
                <a:latin typeface="Calibri"/>
                <a:ea typeface="Calibri"/>
                <a:cs typeface="Calibri"/>
                <a:sym typeface="Calibri"/>
              </a:rPr>
              <a:t>8</a:t>
            </a:r>
            <a:endParaRPr sz="7900" b="1" i="0" u="none" strike="noStrike" cap="none">
              <a:solidFill>
                <a:srgbClr val="000000"/>
              </a:solidFill>
              <a:latin typeface="Calibri"/>
              <a:ea typeface="Calibri"/>
              <a:cs typeface="Calibri"/>
              <a:sym typeface="Calibri"/>
            </a:endParaRPr>
          </a:p>
        </p:txBody>
      </p:sp>
      <p:sp>
        <p:nvSpPr>
          <p:cNvPr id="93" name="Google Shape;93;g18bc245ee82_0_23"/>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Landing Page – 							      </a:t>
            </a:r>
            <a:r>
              <a:rPr lang="en-US" sz="32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pic>
        <p:nvPicPr>
          <p:cNvPr id="94" name="Google Shape;94;g18bc245ee82_0_23"/>
          <p:cNvPicPr preferRelativeResize="0"/>
          <p:nvPr/>
        </p:nvPicPr>
        <p:blipFill>
          <a:blip r:embed="rId5">
            <a:alphaModFix/>
          </a:blip>
          <a:stretch>
            <a:fillRect/>
          </a:stretch>
        </p:blipFill>
        <p:spPr>
          <a:xfrm>
            <a:off x="2747978" y="2041525"/>
            <a:ext cx="15373301" cy="7440550"/>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sp>
        <p:nvSpPr>
          <p:cNvPr id="99" name="Google Shape;99;g18bc245ee82_0_0"/>
          <p:cNvSpPr/>
          <p:nvPr/>
        </p:nvSpPr>
        <p:spPr>
          <a:xfrm>
            <a:off x="0" y="0"/>
            <a:ext cx="18288000" cy="10274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g18bc245ee82_0_0"/>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Landing Page – 							      </a:t>
            </a:r>
            <a:r>
              <a:rPr lang="en-US" sz="32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101" name="Google Shape;101;g18bc245ee82_0_0"/>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9</a:t>
            </a:r>
            <a:endParaRPr sz="7200" b="1" i="0" u="none" strike="noStrike" cap="none">
              <a:solidFill>
                <a:schemeClr val="dk1"/>
              </a:solidFill>
              <a:latin typeface="Calibri"/>
              <a:ea typeface="Calibri"/>
              <a:cs typeface="Calibri"/>
              <a:sym typeface="Calibri"/>
            </a:endParaRPr>
          </a:p>
        </p:txBody>
      </p:sp>
      <p:pic>
        <p:nvPicPr>
          <p:cNvPr id="102" name="Google Shape;102;g18bc245ee82_0_0"/>
          <p:cNvPicPr preferRelativeResize="0"/>
          <p:nvPr/>
        </p:nvPicPr>
        <p:blipFill>
          <a:blip r:embed="rId4">
            <a:alphaModFix/>
          </a:blip>
          <a:stretch>
            <a:fillRect/>
          </a:stretch>
        </p:blipFill>
        <p:spPr>
          <a:xfrm>
            <a:off x="2757502" y="2051050"/>
            <a:ext cx="15224376" cy="7356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7" name="Google Shape;107;g18bc245ee82_0_8"/>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g18bc245ee82_0_8"/>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Landing Page – 							      </a:t>
            </a:r>
            <a:r>
              <a:rPr lang="en-US" sz="32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109" name="Google Shape;109;g18bc245ee82_0_8"/>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10</a:t>
            </a:r>
            <a:endParaRPr sz="7200" b="1" i="0" u="none" strike="noStrike" cap="none">
              <a:solidFill>
                <a:schemeClr val="dk1"/>
              </a:solidFill>
              <a:latin typeface="Calibri"/>
              <a:ea typeface="Calibri"/>
              <a:cs typeface="Calibri"/>
              <a:sym typeface="Calibri"/>
            </a:endParaRPr>
          </a:p>
        </p:txBody>
      </p:sp>
      <p:pic>
        <p:nvPicPr>
          <p:cNvPr id="110" name="Google Shape;110;g18bc245ee82_0_8"/>
          <p:cNvPicPr preferRelativeResize="0"/>
          <p:nvPr/>
        </p:nvPicPr>
        <p:blipFill>
          <a:blip r:embed="rId5">
            <a:alphaModFix/>
          </a:blip>
          <a:stretch>
            <a:fillRect/>
          </a:stretch>
        </p:blipFill>
        <p:spPr>
          <a:xfrm>
            <a:off x="2709877" y="2079625"/>
            <a:ext cx="15368976" cy="7303400"/>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14"/>
        <p:cNvGrpSpPr/>
        <p:nvPr/>
      </p:nvGrpSpPr>
      <p:grpSpPr>
        <a:xfrm>
          <a:off x="0" y="0"/>
          <a:ext cx="0" cy="0"/>
          <a:chOff x="0" y="0"/>
          <a:chExt cx="0" cy="0"/>
        </a:xfrm>
      </p:grpSpPr>
      <p:sp>
        <p:nvSpPr>
          <p:cNvPr id="115" name="Google Shape;115;g18bc245ee82_0_16"/>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6" name="Google Shape;116;g18bc245ee82_0_16"/>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dirty="0">
                <a:solidFill>
                  <a:schemeClr val="dk1"/>
                </a:solidFill>
                <a:latin typeface="Calibri"/>
                <a:ea typeface="Calibri"/>
                <a:cs typeface="Calibri"/>
                <a:sym typeface="Calibri"/>
              </a:rPr>
              <a:t>Customer sign in page</a:t>
            </a:r>
            <a:endParaRPr sz="4800" b="1" i="0" u="none" strike="noStrike" cap="none">
              <a:solidFill>
                <a:schemeClr val="dk1"/>
              </a:solidFill>
              <a:latin typeface="Calibri"/>
              <a:ea typeface="Calibri"/>
              <a:cs typeface="Calibri"/>
              <a:sym typeface="Calibri"/>
            </a:endParaRPr>
          </a:p>
        </p:txBody>
      </p:sp>
      <p:sp>
        <p:nvSpPr>
          <p:cNvPr id="117" name="Google Shape;117;g18bc245ee82_0_16"/>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11</a:t>
            </a:r>
            <a:endParaRPr sz="7200" b="1" i="0" u="none" strike="noStrike" cap="none">
              <a:solidFill>
                <a:schemeClr val="dk1"/>
              </a:solidFill>
              <a:latin typeface="Calibri"/>
              <a:ea typeface="Calibri"/>
              <a:cs typeface="Calibri"/>
              <a:sym typeface="Calibri"/>
            </a:endParaRPr>
          </a:p>
        </p:txBody>
      </p:sp>
      <p:pic>
        <p:nvPicPr>
          <p:cNvPr id="118" name="Google Shape;118;g18bc245ee82_0_16"/>
          <p:cNvPicPr preferRelativeResize="0"/>
          <p:nvPr/>
        </p:nvPicPr>
        <p:blipFill>
          <a:blip r:embed="rId5">
            <a:alphaModFix/>
          </a:blip>
          <a:stretch>
            <a:fillRect/>
          </a:stretch>
        </p:blipFill>
        <p:spPr>
          <a:xfrm>
            <a:off x="2025750" y="1812544"/>
            <a:ext cx="15912901" cy="7563612"/>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sp>
        <p:nvSpPr>
          <p:cNvPr id="123" name="Google Shape;123;g1bf5f86cff3_0_17"/>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 name="Google Shape;124;g1bf5f86cff3_0_17"/>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dirty="0">
                <a:solidFill>
                  <a:schemeClr val="dk1"/>
                </a:solidFill>
                <a:latin typeface="Calibri"/>
                <a:ea typeface="Calibri"/>
                <a:cs typeface="Calibri"/>
                <a:sym typeface="Calibri"/>
              </a:rPr>
              <a:t>Customer sign up page - </a:t>
            </a:r>
            <a:endParaRPr sz="4800" b="1">
              <a:solidFill>
                <a:schemeClr val="dk1"/>
              </a:solidFill>
              <a:latin typeface="Calibri"/>
              <a:ea typeface="Calibri"/>
              <a:cs typeface="Calibri"/>
              <a:sym typeface="Calibri"/>
            </a:endParaRPr>
          </a:p>
        </p:txBody>
      </p:sp>
      <p:sp>
        <p:nvSpPr>
          <p:cNvPr id="125" name="Google Shape;125;g1bf5f86cff3_0_17"/>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12</a:t>
            </a:r>
            <a:endParaRPr sz="7200" b="1" i="0" u="none" strike="noStrike" cap="none">
              <a:solidFill>
                <a:schemeClr val="dk1"/>
              </a:solidFill>
              <a:latin typeface="Calibri"/>
              <a:ea typeface="Calibri"/>
              <a:cs typeface="Calibri"/>
              <a:sym typeface="Calibri"/>
            </a:endParaRPr>
          </a:p>
        </p:txBody>
      </p:sp>
      <p:pic>
        <p:nvPicPr>
          <p:cNvPr id="126" name="Google Shape;126;g1bf5f86cff3_0_17"/>
          <p:cNvPicPr preferRelativeResize="0"/>
          <p:nvPr/>
        </p:nvPicPr>
        <p:blipFill>
          <a:blip r:embed="rId5">
            <a:alphaModFix/>
          </a:blip>
          <a:stretch>
            <a:fillRect/>
          </a:stretch>
        </p:blipFill>
        <p:spPr>
          <a:xfrm>
            <a:off x="2199075" y="1742650"/>
            <a:ext cx="15718649" cy="7551000"/>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1" name="Google Shape;131;g1bf5f86cff3_0_29"/>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g1bf5f86cff3_0_29"/>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sign up page - 								</a:t>
            </a:r>
            <a:r>
              <a:rPr lang="en-US" sz="36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133" name="Google Shape;133;g1bf5f86cff3_0_29"/>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13</a:t>
            </a:r>
            <a:endParaRPr sz="7200" b="1" i="0" u="none" strike="noStrike" cap="none">
              <a:solidFill>
                <a:schemeClr val="dk1"/>
              </a:solidFill>
              <a:latin typeface="Calibri"/>
              <a:ea typeface="Calibri"/>
              <a:cs typeface="Calibri"/>
              <a:sym typeface="Calibri"/>
            </a:endParaRPr>
          </a:p>
        </p:txBody>
      </p:sp>
      <p:pic>
        <p:nvPicPr>
          <p:cNvPr id="134" name="Google Shape;134;g1bf5f86cff3_0_29"/>
          <p:cNvPicPr preferRelativeResize="0"/>
          <p:nvPr/>
        </p:nvPicPr>
        <p:blipFill>
          <a:blip r:embed="rId5">
            <a:alphaModFix/>
          </a:blip>
          <a:stretch>
            <a:fillRect/>
          </a:stretch>
        </p:blipFill>
        <p:spPr>
          <a:xfrm>
            <a:off x="2113900" y="1801743"/>
            <a:ext cx="15912899" cy="7632539"/>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38"/>
        <p:cNvGrpSpPr/>
        <p:nvPr/>
      </p:nvGrpSpPr>
      <p:grpSpPr>
        <a:xfrm>
          <a:off x="0" y="0"/>
          <a:ext cx="0" cy="0"/>
          <a:chOff x="0" y="0"/>
          <a:chExt cx="0" cy="0"/>
        </a:xfrm>
      </p:grpSpPr>
      <p:sp>
        <p:nvSpPr>
          <p:cNvPr id="139" name="Google Shape;139;g1bf5f86cff3_0_36"/>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g1bf5f86cff3_0_36"/>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sign up page - 								</a:t>
            </a:r>
            <a:r>
              <a:rPr lang="en-US" sz="36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141" name="Google Shape;141;g1bf5f86cff3_0_36"/>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14</a:t>
            </a:r>
            <a:endParaRPr sz="7200" b="1" i="0" u="none" strike="noStrike" cap="none">
              <a:solidFill>
                <a:schemeClr val="dk1"/>
              </a:solidFill>
              <a:latin typeface="Calibri"/>
              <a:ea typeface="Calibri"/>
              <a:cs typeface="Calibri"/>
              <a:sym typeface="Calibri"/>
            </a:endParaRPr>
          </a:p>
        </p:txBody>
      </p:sp>
      <p:pic>
        <p:nvPicPr>
          <p:cNvPr id="142" name="Google Shape;142;g1bf5f86cff3_0_36"/>
          <p:cNvPicPr preferRelativeResize="0"/>
          <p:nvPr/>
        </p:nvPicPr>
        <p:blipFill>
          <a:blip r:embed="rId5">
            <a:alphaModFix/>
          </a:blip>
          <a:stretch>
            <a:fillRect/>
          </a:stretch>
        </p:blipFill>
        <p:spPr>
          <a:xfrm>
            <a:off x="2025750" y="1831074"/>
            <a:ext cx="15912899" cy="7526553"/>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sp>
        <p:nvSpPr>
          <p:cNvPr id="147" name="Google Shape;147;g1bf5f86cff3_0_48"/>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 name="Google Shape;148;g1bf5f86cff3_0_48"/>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sign up page - 								</a:t>
            </a:r>
            <a:r>
              <a:rPr lang="en-US" sz="36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149" name="Google Shape;149;g1bf5f86cff3_0_48"/>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15</a:t>
            </a:r>
            <a:endParaRPr sz="7200" b="1" i="0" u="none" strike="noStrike" cap="none">
              <a:solidFill>
                <a:schemeClr val="dk1"/>
              </a:solidFill>
              <a:latin typeface="Calibri"/>
              <a:ea typeface="Calibri"/>
              <a:cs typeface="Calibri"/>
              <a:sym typeface="Calibri"/>
            </a:endParaRPr>
          </a:p>
        </p:txBody>
      </p:sp>
      <p:pic>
        <p:nvPicPr>
          <p:cNvPr id="150" name="Google Shape;150;g1bf5f86cff3_0_48"/>
          <p:cNvPicPr preferRelativeResize="0"/>
          <p:nvPr/>
        </p:nvPicPr>
        <p:blipFill>
          <a:blip r:embed="rId5">
            <a:alphaModFix/>
          </a:blip>
          <a:stretch>
            <a:fillRect/>
          </a:stretch>
        </p:blipFill>
        <p:spPr>
          <a:xfrm>
            <a:off x="2188625" y="1831575"/>
            <a:ext cx="15739549" cy="7525550"/>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155" name="Google Shape;155;g1d0d0bca306_0_27"/>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 name="Google Shape;156;g1d0d0bca306_0_27"/>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sign up page - 								</a:t>
            </a:r>
            <a:r>
              <a:rPr lang="en-US" sz="36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157" name="Google Shape;157;g1d0d0bca306_0_27"/>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16</a:t>
            </a:r>
            <a:endParaRPr sz="7200" b="1" i="0" u="none" strike="noStrike" cap="none">
              <a:solidFill>
                <a:schemeClr val="dk1"/>
              </a:solidFill>
              <a:latin typeface="Calibri"/>
              <a:ea typeface="Calibri"/>
              <a:cs typeface="Calibri"/>
              <a:sym typeface="Calibri"/>
            </a:endParaRPr>
          </a:p>
        </p:txBody>
      </p:sp>
      <p:pic>
        <p:nvPicPr>
          <p:cNvPr id="158" name="Google Shape;158;g1d0d0bca306_0_27"/>
          <p:cNvPicPr preferRelativeResize="0"/>
          <p:nvPr/>
        </p:nvPicPr>
        <p:blipFill>
          <a:blip r:embed="rId5">
            <a:alphaModFix/>
          </a:blip>
          <a:stretch>
            <a:fillRect/>
          </a:stretch>
        </p:blipFill>
        <p:spPr>
          <a:xfrm>
            <a:off x="2268375" y="1939375"/>
            <a:ext cx="15580051" cy="7462350"/>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62"/>
        <p:cNvGrpSpPr/>
        <p:nvPr/>
      </p:nvGrpSpPr>
      <p:grpSpPr>
        <a:xfrm>
          <a:off x="0" y="0"/>
          <a:ext cx="0" cy="0"/>
          <a:chOff x="0" y="0"/>
          <a:chExt cx="0" cy="0"/>
        </a:xfrm>
      </p:grpSpPr>
      <p:sp>
        <p:nvSpPr>
          <p:cNvPr id="163" name="Google Shape;163;g1d0d0bca306_0_36"/>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g1d0d0bca306_0_36"/>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sign up page - 								</a:t>
            </a:r>
            <a:r>
              <a:rPr lang="en-US" sz="36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165" name="Google Shape;165;g1d0d0bca306_0_36"/>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17</a:t>
            </a:r>
            <a:endParaRPr sz="7200" b="1" i="0" u="none" strike="noStrike" cap="none">
              <a:solidFill>
                <a:schemeClr val="dk1"/>
              </a:solidFill>
              <a:latin typeface="Calibri"/>
              <a:ea typeface="Calibri"/>
              <a:cs typeface="Calibri"/>
              <a:sym typeface="Calibri"/>
            </a:endParaRPr>
          </a:p>
        </p:txBody>
      </p:sp>
      <p:pic>
        <p:nvPicPr>
          <p:cNvPr id="166" name="Google Shape;166;g1d0d0bca306_0_36"/>
          <p:cNvPicPr preferRelativeResize="0"/>
          <p:nvPr/>
        </p:nvPicPr>
        <p:blipFill>
          <a:blip r:embed="rId5">
            <a:alphaModFix/>
          </a:blip>
          <a:stretch>
            <a:fillRect/>
          </a:stretch>
        </p:blipFill>
        <p:spPr>
          <a:xfrm>
            <a:off x="2025750" y="1719279"/>
            <a:ext cx="15912900" cy="7597743"/>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25"/>
        <p:cNvGrpSpPr/>
        <p:nvPr/>
      </p:nvGrpSpPr>
      <p:grpSpPr>
        <a:xfrm>
          <a:off x="0" y="0"/>
          <a:ext cx="0" cy="0"/>
          <a:chOff x="0" y="0"/>
          <a:chExt cx="0" cy="0"/>
        </a:xfrm>
      </p:grpSpPr>
      <p:sp>
        <p:nvSpPr>
          <p:cNvPr id="26" name="Google Shape;26;p3"/>
          <p:cNvSpPr/>
          <p:nvPr/>
        </p:nvSpPr>
        <p:spPr>
          <a:xfrm>
            <a:off x="0" y="0"/>
            <a:ext cx="18288000" cy="102743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 name="Google Shape;27;p3"/>
          <p:cNvSpPr txBox="1"/>
          <p:nvPr/>
        </p:nvSpPr>
        <p:spPr>
          <a:xfrm>
            <a:off x="2375248" y="312614"/>
            <a:ext cx="1591275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dirty="0">
                <a:solidFill>
                  <a:schemeClr val="dk1"/>
                </a:solidFill>
                <a:latin typeface="Calibri"/>
                <a:ea typeface="Calibri"/>
                <a:cs typeface="Calibri"/>
                <a:sym typeface="Calibri"/>
              </a:rPr>
              <a:t>Guide to add your comment on any screen  </a:t>
            </a:r>
            <a:endParaRPr sz="4800" b="1" i="0" u="none" strike="noStrike" cap="none">
              <a:solidFill>
                <a:schemeClr val="dk1"/>
              </a:solidFill>
              <a:latin typeface="Calibri"/>
              <a:ea typeface="Calibri"/>
              <a:cs typeface="Calibri"/>
              <a:sym typeface="Calibri"/>
            </a:endParaRPr>
          </a:p>
        </p:txBody>
      </p:sp>
      <p:pic>
        <p:nvPicPr>
          <p:cNvPr id="28" name="Google Shape;28;p3"/>
          <p:cNvPicPr preferRelativeResize="0"/>
          <p:nvPr/>
        </p:nvPicPr>
        <p:blipFill rotWithShape="1">
          <a:blip r:embed="rId4">
            <a:alphaModFix/>
          </a:blip>
          <a:srcRect/>
          <a:stretch/>
        </p:blipFill>
        <p:spPr>
          <a:xfrm>
            <a:off x="2103675" y="1448300"/>
            <a:ext cx="5868200" cy="8091950"/>
          </a:xfrm>
          <a:prstGeom prst="rect">
            <a:avLst/>
          </a:prstGeom>
          <a:noFill/>
          <a:ln w="9525" cap="flat" cmpd="sng">
            <a:solidFill>
              <a:schemeClr val="dk1"/>
            </a:solidFill>
            <a:prstDash val="solid"/>
            <a:round/>
            <a:headEnd type="none" w="sm" len="sm"/>
            <a:tailEnd type="none" w="sm" len="sm"/>
          </a:ln>
        </p:spPr>
      </p:pic>
      <p:pic>
        <p:nvPicPr>
          <p:cNvPr id="29" name="Google Shape;29;p3"/>
          <p:cNvPicPr preferRelativeResize="0"/>
          <p:nvPr/>
        </p:nvPicPr>
        <p:blipFill rotWithShape="1">
          <a:blip r:embed="rId5">
            <a:alphaModFix/>
          </a:blip>
          <a:srcRect/>
          <a:stretch/>
        </p:blipFill>
        <p:spPr>
          <a:xfrm>
            <a:off x="8362981" y="1683750"/>
            <a:ext cx="5333250" cy="7327925"/>
          </a:xfrm>
          <a:prstGeom prst="rect">
            <a:avLst/>
          </a:prstGeom>
          <a:noFill/>
          <a:ln w="9525" cap="flat" cmpd="sng">
            <a:solidFill>
              <a:schemeClr val="dk1"/>
            </a:solidFill>
            <a:prstDash val="solid"/>
            <a:round/>
            <a:headEnd type="none" w="sm" len="sm"/>
            <a:tailEnd type="none" w="sm" len="sm"/>
          </a:ln>
        </p:spPr>
      </p:pic>
      <p:sp>
        <p:nvSpPr>
          <p:cNvPr id="30" name="Google Shape;30;p3"/>
          <p:cNvSpPr txBox="1"/>
          <p:nvPr/>
        </p:nvSpPr>
        <p:spPr>
          <a:xfrm>
            <a:off x="14408800" y="2443350"/>
            <a:ext cx="3391800" cy="5171700"/>
          </a:xfrm>
          <a:prstGeom prst="rect">
            <a:avLst/>
          </a:prstGeom>
          <a:noFill/>
          <a:ln>
            <a:noFill/>
          </a:ln>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Calibri"/>
              <a:buAutoNum type="arabicPeriod"/>
            </a:pPr>
            <a:r>
              <a:rPr lang="en-US" sz="2700" b="0" i="0" u="none" strike="noStrike" cap="none">
                <a:solidFill>
                  <a:srgbClr val="000000"/>
                </a:solidFill>
                <a:latin typeface="Calibri"/>
                <a:ea typeface="Calibri"/>
                <a:cs typeface="Calibri"/>
                <a:sym typeface="Calibri"/>
              </a:rPr>
              <a:t>Go to insert option </a:t>
            </a:r>
            <a:endParaRPr sz="2700" b="0" i="0" u="none" strike="noStrike" cap="none">
              <a:solidFill>
                <a:srgbClr val="000000"/>
              </a:solidFill>
              <a:latin typeface="Calibri"/>
              <a:ea typeface="Calibri"/>
              <a:cs typeface="Calibri"/>
              <a:sym typeface="Calibri"/>
            </a:endParaRPr>
          </a:p>
          <a:p>
            <a:pPr marL="457200" marR="0" lvl="0" indent="-400050" algn="l" rtl="0">
              <a:lnSpc>
                <a:spcPct val="100000"/>
              </a:lnSpc>
              <a:spcBef>
                <a:spcPts val="0"/>
              </a:spcBef>
              <a:spcAft>
                <a:spcPts val="0"/>
              </a:spcAft>
              <a:buClr>
                <a:srgbClr val="000000"/>
              </a:buClr>
              <a:buSzPts val="2700"/>
              <a:buFont typeface="Calibri"/>
              <a:buAutoNum type="arabicPeriod"/>
            </a:pPr>
            <a:r>
              <a:rPr lang="en-US" sz="2700" b="0" i="0" u="none" strike="noStrike" cap="none">
                <a:solidFill>
                  <a:srgbClr val="000000"/>
                </a:solidFill>
                <a:latin typeface="Calibri"/>
                <a:ea typeface="Calibri"/>
                <a:cs typeface="Calibri"/>
                <a:sym typeface="Calibri"/>
              </a:rPr>
              <a:t>Click on comment option </a:t>
            </a:r>
            <a:endParaRPr sz="2700" b="0" i="0" u="none" strike="noStrike" cap="none">
              <a:solidFill>
                <a:srgbClr val="000000"/>
              </a:solidFill>
              <a:latin typeface="Calibri"/>
              <a:ea typeface="Calibri"/>
              <a:cs typeface="Calibri"/>
              <a:sym typeface="Calibri"/>
            </a:endParaRPr>
          </a:p>
          <a:p>
            <a:pPr marL="457200" marR="0" lvl="0" indent="-400050" algn="l" rtl="0">
              <a:lnSpc>
                <a:spcPct val="100000"/>
              </a:lnSpc>
              <a:spcBef>
                <a:spcPts val="0"/>
              </a:spcBef>
              <a:spcAft>
                <a:spcPts val="0"/>
              </a:spcAft>
              <a:buClr>
                <a:srgbClr val="000000"/>
              </a:buClr>
              <a:buSzPts val="2700"/>
              <a:buFont typeface="Calibri"/>
              <a:buAutoNum type="arabicPeriod"/>
            </a:pPr>
            <a:r>
              <a:rPr lang="en-US" sz="2700" b="0" i="0" u="none" strike="noStrike" cap="none">
                <a:solidFill>
                  <a:srgbClr val="000000"/>
                </a:solidFill>
                <a:latin typeface="Calibri"/>
                <a:ea typeface="Calibri"/>
                <a:cs typeface="Calibri"/>
                <a:sym typeface="Calibri"/>
              </a:rPr>
              <a:t>Then it will show a comment popup option </a:t>
            </a:r>
            <a:endParaRPr sz="2700" b="0" i="0" u="none" strike="noStrike" cap="none">
              <a:solidFill>
                <a:srgbClr val="000000"/>
              </a:solidFill>
              <a:latin typeface="Calibri"/>
              <a:ea typeface="Calibri"/>
              <a:cs typeface="Calibri"/>
              <a:sym typeface="Calibri"/>
            </a:endParaRPr>
          </a:p>
          <a:p>
            <a:pPr marL="457200" marR="0" lvl="0" indent="-400050" algn="l" rtl="0">
              <a:lnSpc>
                <a:spcPct val="100000"/>
              </a:lnSpc>
              <a:spcBef>
                <a:spcPts val="0"/>
              </a:spcBef>
              <a:spcAft>
                <a:spcPts val="0"/>
              </a:spcAft>
              <a:buClr>
                <a:srgbClr val="000000"/>
              </a:buClr>
              <a:buSzPts val="2700"/>
              <a:buFont typeface="Calibri"/>
              <a:buAutoNum type="arabicPeriod"/>
            </a:pPr>
            <a:r>
              <a:rPr lang="en-US" sz="2700" b="0" i="0" u="none" strike="noStrike" cap="none">
                <a:solidFill>
                  <a:srgbClr val="000000"/>
                </a:solidFill>
                <a:latin typeface="Calibri"/>
                <a:ea typeface="Calibri"/>
                <a:cs typeface="Calibri"/>
                <a:sym typeface="Calibri"/>
              </a:rPr>
              <a:t>Then you can add your comment on any screen </a:t>
            </a:r>
            <a:endParaRPr sz="2700" b="0" i="0" u="none" strike="noStrike" cap="none">
              <a:solidFill>
                <a:srgbClr val="000000"/>
              </a:solidFill>
              <a:latin typeface="Calibri"/>
              <a:ea typeface="Calibri"/>
              <a:cs typeface="Calibri"/>
              <a:sym typeface="Calibri"/>
            </a:endParaRPr>
          </a:p>
          <a:p>
            <a:pPr marL="457200" marR="0" lvl="0" indent="-400050" algn="l" rtl="0">
              <a:lnSpc>
                <a:spcPct val="100000"/>
              </a:lnSpc>
              <a:spcBef>
                <a:spcPts val="0"/>
              </a:spcBef>
              <a:spcAft>
                <a:spcPts val="0"/>
              </a:spcAft>
              <a:buClr>
                <a:srgbClr val="000000"/>
              </a:buClr>
              <a:buSzPts val="2700"/>
              <a:buFont typeface="Calibri"/>
              <a:buAutoNum type="arabicPeriod"/>
            </a:pPr>
            <a:r>
              <a:rPr lang="en-US" sz="2700" b="0" i="0" u="none" strike="noStrike" cap="none">
                <a:solidFill>
                  <a:srgbClr val="000000"/>
                </a:solidFill>
                <a:latin typeface="Calibri"/>
                <a:ea typeface="Calibri"/>
                <a:cs typeface="Calibri"/>
                <a:sym typeface="Calibri"/>
              </a:rPr>
              <a:t>Then click on comment button to save your comment</a:t>
            </a:r>
            <a:endParaRPr sz="2700" b="0" i="0" u="none" strike="noStrike" cap="non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70"/>
        <p:cNvGrpSpPr/>
        <p:nvPr/>
      </p:nvGrpSpPr>
      <p:grpSpPr>
        <a:xfrm>
          <a:off x="0" y="0"/>
          <a:ext cx="0" cy="0"/>
          <a:chOff x="0" y="0"/>
          <a:chExt cx="0" cy="0"/>
        </a:xfrm>
      </p:grpSpPr>
      <p:sp>
        <p:nvSpPr>
          <p:cNvPr id="171" name="Google Shape;171;g1bf5f86cff3_0_55"/>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g1bf5f86cff3_0_55"/>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800"/>
              <a:buFont typeface="Arial"/>
              <a:buNone/>
            </a:pPr>
            <a:r>
              <a:rPr lang="en-US" sz="4800" b="1" dirty="0">
                <a:solidFill>
                  <a:schemeClr val="dk1"/>
                </a:solidFill>
                <a:latin typeface="Calibri"/>
                <a:ea typeface="Calibri"/>
                <a:cs typeface="Calibri"/>
                <a:sym typeface="Calibri"/>
              </a:rPr>
              <a:t>Customer sign up successfully done</a:t>
            </a:r>
            <a:endParaRPr sz="4800" b="1" i="0" u="none" strike="noStrike" cap="none">
              <a:solidFill>
                <a:schemeClr val="dk1"/>
              </a:solidFill>
              <a:latin typeface="Calibri"/>
              <a:ea typeface="Calibri"/>
              <a:cs typeface="Calibri"/>
              <a:sym typeface="Calibri"/>
            </a:endParaRPr>
          </a:p>
        </p:txBody>
      </p:sp>
      <p:sp>
        <p:nvSpPr>
          <p:cNvPr id="173" name="Google Shape;173;g1bf5f86cff3_0_55"/>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18</a:t>
            </a:r>
            <a:endParaRPr sz="7200" b="1" i="0" u="none" strike="noStrike" cap="none">
              <a:solidFill>
                <a:schemeClr val="dk1"/>
              </a:solidFill>
              <a:latin typeface="Calibri"/>
              <a:ea typeface="Calibri"/>
              <a:cs typeface="Calibri"/>
              <a:sym typeface="Calibri"/>
            </a:endParaRPr>
          </a:p>
        </p:txBody>
      </p:sp>
      <p:pic>
        <p:nvPicPr>
          <p:cNvPr id="174" name="Google Shape;174;g1bf5f86cff3_0_55"/>
          <p:cNvPicPr preferRelativeResize="0"/>
          <p:nvPr/>
        </p:nvPicPr>
        <p:blipFill>
          <a:blip r:embed="rId5">
            <a:alphaModFix/>
          </a:blip>
          <a:stretch>
            <a:fillRect/>
          </a:stretch>
        </p:blipFill>
        <p:spPr>
          <a:xfrm>
            <a:off x="1895775" y="1717900"/>
            <a:ext cx="16020451" cy="7600501"/>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sp>
        <p:nvSpPr>
          <p:cNvPr id="179" name="Google Shape;179;g1d0d0bca306_0_47"/>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0" name="Google Shape;180;g1d0d0bca306_0_47"/>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800"/>
              <a:buFont typeface="Arial"/>
              <a:buNone/>
            </a:pPr>
            <a:r>
              <a:rPr lang="en-US" sz="4800" b="1" dirty="0">
                <a:solidFill>
                  <a:schemeClr val="dk1"/>
                </a:solidFill>
                <a:latin typeface="Calibri"/>
                <a:ea typeface="Calibri"/>
                <a:cs typeface="Calibri"/>
                <a:sym typeface="Calibri"/>
              </a:rPr>
              <a:t>Customer dashboard page -</a:t>
            </a:r>
            <a:endParaRPr sz="4800" b="1" i="0" u="none" strike="noStrike" cap="none">
              <a:solidFill>
                <a:schemeClr val="dk1"/>
              </a:solidFill>
              <a:latin typeface="Calibri"/>
              <a:ea typeface="Calibri"/>
              <a:cs typeface="Calibri"/>
              <a:sym typeface="Calibri"/>
            </a:endParaRPr>
          </a:p>
        </p:txBody>
      </p:sp>
      <p:sp>
        <p:nvSpPr>
          <p:cNvPr id="181" name="Google Shape;181;g1d0d0bca306_0_47"/>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19</a:t>
            </a:r>
            <a:endParaRPr sz="7200" b="1" i="0" u="none" strike="noStrike" cap="none">
              <a:solidFill>
                <a:schemeClr val="dk1"/>
              </a:solidFill>
              <a:latin typeface="Calibri"/>
              <a:ea typeface="Calibri"/>
              <a:cs typeface="Calibri"/>
              <a:sym typeface="Calibri"/>
            </a:endParaRPr>
          </a:p>
        </p:txBody>
      </p:sp>
      <p:pic>
        <p:nvPicPr>
          <p:cNvPr id="182" name="Google Shape;182;g1d0d0bca306_0_47"/>
          <p:cNvPicPr preferRelativeResize="0"/>
          <p:nvPr/>
        </p:nvPicPr>
        <p:blipFill>
          <a:blip r:embed="rId5">
            <a:alphaModFix/>
          </a:blip>
          <a:stretch>
            <a:fillRect/>
          </a:stretch>
        </p:blipFill>
        <p:spPr>
          <a:xfrm>
            <a:off x="1980425" y="1719825"/>
            <a:ext cx="15912899" cy="7695206"/>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86"/>
        <p:cNvGrpSpPr/>
        <p:nvPr/>
      </p:nvGrpSpPr>
      <p:grpSpPr>
        <a:xfrm>
          <a:off x="0" y="0"/>
          <a:ext cx="0" cy="0"/>
          <a:chOff x="0" y="0"/>
          <a:chExt cx="0" cy="0"/>
        </a:xfrm>
      </p:grpSpPr>
      <p:sp>
        <p:nvSpPr>
          <p:cNvPr id="187" name="Google Shape;187;g1bf5f86cff3_0_62"/>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g1bf5f86cff3_0_62"/>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dirty="0">
                <a:solidFill>
                  <a:schemeClr val="dk1"/>
                </a:solidFill>
                <a:latin typeface="Calibri"/>
                <a:ea typeface="Calibri"/>
                <a:cs typeface="Calibri"/>
                <a:sym typeface="Calibri"/>
              </a:rPr>
              <a:t>Customer dashboard 								</a:t>
            </a:r>
            <a:r>
              <a:rPr lang="en-US" sz="4000" b="1" dirty="0">
                <a:solidFill>
                  <a:schemeClr val="dk1"/>
                </a:solidFill>
                <a:latin typeface="Calibri"/>
                <a:ea typeface="Calibri"/>
                <a:cs typeface="Calibri"/>
                <a:sym typeface="Calibri"/>
              </a:rPr>
              <a:t>continue…</a:t>
            </a:r>
            <a:endParaRPr sz="4800" b="1">
              <a:solidFill>
                <a:schemeClr val="dk1"/>
              </a:solidFill>
              <a:latin typeface="Calibri"/>
              <a:ea typeface="Calibri"/>
              <a:cs typeface="Calibri"/>
              <a:sym typeface="Calibri"/>
            </a:endParaRPr>
          </a:p>
        </p:txBody>
      </p:sp>
      <p:sp>
        <p:nvSpPr>
          <p:cNvPr id="189" name="Google Shape;189;g1bf5f86cff3_0_62"/>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20</a:t>
            </a:r>
            <a:endParaRPr sz="7200" b="1" i="0" u="none" strike="noStrike" cap="none">
              <a:solidFill>
                <a:schemeClr val="dk1"/>
              </a:solidFill>
              <a:latin typeface="Calibri"/>
              <a:ea typeface="Calibri"/>
              <a:cs typeface="Calibri"/>
              <a:sym typeface="Calibri"/>
            </a:endParaRPr>
          </a:p>
        </p:txBody>
      </p:sp>
      <p:pic>
        <p:nvPicPr>
          <p:cNvPr id="190" name="Google Shape;190;g1bf5f86cff3_0_62"/>
          <p:cNvPicPr preferRelativeResize="0"/>
          <p:nvPr/>
        </p:nvPicPr>
        <p:blipFill>
          <a:blip r:embed="rId5">
            <a:alphaModFix/>
          </a:blip>
          <a:stretch>
            <a:fillRect/>
          </a:stretch>
        </p:blipFill>
        <p:spPr>
          <a:xfrm>
            <a:off x="2290775" y="1893900"/>
            <a:ext cx="15745775" cy="7609076"/>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sp>
        <p:nvSpPr>
          <p:cNvPr id="195" name="Google Shape;195;g1bf5f86cff3_0_69"/>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6" name="Google Shape;196;g1bf5f86cff3_0_69"/>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Calibri"/>
                <a:ea typeface="Calibri"/>
                <a:cs typeface="Calibri"/>
                <a:sym typeface="Calibri"/>
              </a:rPr>
              <a:t>Application Form </a:t>
            </a:r>
            <a:r>
              <a:rPr lang="en-US" sz="4800" b="1">
                <a:solidFill>
                  <a:schemeClr val="dk1"/>
                </a:solidFill>
                <a:latin typeface="Calibri"/>
                <a:ea typeface="Calibri"/>
                <a:cs typeface="Calibri"/>
                <a:sym typeface="Calibri"/>
              </a:rPr>
              <a:t>Personal Details Page</a:t>
            </a:r>
            <a:r>
              <a:rPr lang="en-US" sz="4800" b="1" i="0" u="none" strike="noStrike" cap="none">
                <a:solidFill>
                  <a:schemeClr val="dk1"/>
                </a:solidFill>
                <a:latin typeface="Calibri"/>
                <a:ea typeface="Calibri"/>
                <a:cs typeface="Calibri"/>
                <a:sym typeface="Calibri"/>
              </a:rPr>
              <a:t> -</a:t>
            </a:r>
            <a:r>
              <a:rPr lang="en-US" sz="4800" b="1">
                <a:solidFill>
                  <a:schemeClr val="dk1"/>
                </a:solidFill>
                <a:latin typeface="Calibri"/>
                <a:ea typeface="Calibri"/>
                <a:cs typeface="Calibri"/>
                <a:sym typeface="Calibri"/>
              </a:rPr>
              <a:t>1</a:t>
            </a:r>
            <a:endParaRPr sz="4800" b="1" i="0" u="none" strike="noStrike" cap="none">
              <a:solidFill>
                <a:schemeClr val="dk1"/>
              </a:solidFill>
              <a:latin typeface="Calibri"/>
              <a:ea typeface="Calibri"/>
              <a:cs typeface="Calibri"/>
              <a:sym typeface="Calibri"/>
            </a:endParaRPr>
          </a:p>
        </p:txBody>
      </p:sp>
      <p:sp>
        <p:nvSpPr>
          <p:cNvPr id="197" name="Google Shape;197;g1bf5f86cff3_0_69"/>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21</a:t>
            </a:r>
            <a:endParaRPr sz="7200" b="1" i="0" u="none" strike="noStrike" cap="none">
              <a:solidFill>
                <a:schemeClr val="dk1"/>
              </a:solidFill>
              <a:latin typeface="Calibri"/>
              <a:ea typeface="Calibri"/>
              <a:cs typeface="Calibri"/>
              <a:sym typeface="Calibri"/>
            </a:endParaRPr>
          </a:p>
        </p:txBody>
      </p:sp>
      <p:pic>
        <p:nvPicPr>
          <p:cNvPr id="198" name="Google Shape;198;g1bf5f86cff3_0_69"/>
          <p:cNvPicPr preferRelativeResize="0"/>
          <p:nvPr/>
        </p:nvPicPr>
        <p:blipFill>
          <a:blip r:embed="rId5">
            <a:alphaModFix/>
          </a:blip>
          <a:stretch>
            <a:fillRect/>
          </a:stretch>
        </p:blipFill>
        <p:spPr>
          <a:xfrm>
            <a:off x="2124075" y="1803400"/>
            <a:ext cx="15912900" cy="7708177"/>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02"/>
        <p:cNvGrpSpPr/>
        <p:nvPr/>
      </p:nvGrpSpPr>
      <p:grpSpPr>
        <a:xfrm>
          <a:off x="0" y="0"/>
          <a:ext cx="0" cy="0"/>
          <a:chOff x="0" y="0"/>
          <a:chExt cx="0" cy="0"/>
        </a:xfrm>
      </p:grpSpPr>
      <p:sp>
        <p:nvSpPr>
          <p:cNvPr id="203" name="Google Shape;203;g1bf5f86cff3_0_76"/>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g1bf5f86cff3_0_76"/>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Personal Details Page -1</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800"/>
              <a:buFont typeface="Arial"/>
              <a:buNone/>
            </a:pPr>
            <a:endParaRPr sz="4800" b="1">
              <a:solidFill>
                <a:schemeClr val="dk1"/>
              </a:solidFill>
              <a:latin typeface="Calibri"/>
              <a:ea typeface="Calibri"/>
              <a:cs typeface="Calibri"/>
              <a:sym typeface="Calibri"/>
            </a:endParaRPr>
          </a:p>
        </p:txBody>
      </p:sp>
      <p:sp>
        <p:nvSpPr>
          <p:cNvPr id="205" name="Google Shape;205;g1bf5f86cff3_0_76"/>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22</a:t>
            </a:r>
            <a:endParaRPr sz="7200" b="1" i="0" u="none" strike="noStrike" cap="none">
              <a:solidFill>
                <a:schemeClr val="dk1"/>
              </a:solidFill>
              <a:latin typeface="Calibri"/>
              <a:ea typeface="Calibri"/>
              <a:cs typeface="Calibri"/>
              <a:sym typeface="Calibri"/>
            </a:endParaRPr>
          </a:p>
        </p:txBody>
      </p:sp>
      <p:pic>
        <p:nvPicPr>
          <p:cNvPr id="206" name="Google Shape;206;g1bf5f86cff3_0_76"/>
          <p:cNvPicPr preferRelativeResize="0"/>
          <p:nvPr/>
        </p:nvPicPr>
        <p:blipFill>
          <a:blip r:embed="rId5">
            <a:alphaModFix/>
          </a:blip>
          <a:stretch>
            <a:fillRect/>
          </a:stretch>
        </p:blipFill>
        <p:spPr>
          <a:xfrm>
            <a:off x="2286000" y="2055825"/>
            <a:ext cx="15734951" cy="7574775"/>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18"/>
        <p:cNvGrpSpPr/>
        <p:nvPr/>
      </p:nvGrpSpPr>
      <p:grpSpPr>
        <a:xfrm>
          <a:off x="0" y="0"/>
          <a:ext cx="0" cy="0"/>
          <a:chOff x="0" y="0"/>
          <a:chExt cx="0" cy="0"/>
        </a:xfrm>
      </p:grpSpPr>
      <p:sp>
        <p:nvSpPr>
          <p:cNvPr id="219" name="Google Shape;219;g1d0d0bca306_0_57"/>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0" name="Google Shape;220;g1d0d0bca306_0_57"/>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Employment Details (salaried) Page -3</a:t>
            </a:r>
            <a:endParaRPr sz="4800" b="1">
              <a:solidFill>
                <a:schemeClr val="dk1"/>
              </a:solidFill>
              <a:latin typeface="Calibri"/>
              <a:ea typeface="Calibri"/>
              <a:cs typeface="Calibri"/>
              <a:sym typeface="Calibri"/>
            </a:endParaRPr>
          </a:p>
        </p:txBody>
      </p:sp>
      <p:sp>
        <p:nvSpPr>
          <p:cNvPr id="221" name="Google Shape;221;g1d0d0bca306_0_57"/>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dirty="0">
                <a:solidFill>
                  <a:schemeClr val="dk1"/>
                </a:solidFill>
                <a:latin typeface="Calibri"/>
                <a:ea typeface="Calibri"/>
                <a:cs typeface="Calibri"/>
                <a:sym typeface="Calibri"/>
              </a:rPr>
              <a:t>24</a:t>
            </a:r>
            <a:endParaRPr sz="7200" b="1" i="0" u="none" strike="noStrike" cap="none">
              <a:solidFill>
                <a:schemeClr val="dk1"/>
              </a:solidFill>
              <a:latin typeface="Calibri"/>
              <a:ea typeface="Calibri"/>
              <a:cs typeface="Calibri"/>
              <a:sym typeface="Calibri"/>
            </a:endParaRPr>
          </a:p>
        </p:txBody>
      </p:sp>
      <p:pic>
        <p:nvPicPr>
          <p:cNvPr id="222" name="Google Shape;222;g1d0d0bca306_0_57"/>
          <p:cNvPicPr preferRelativeResize="0"/>
          <p:nvPr/>
        </p:nvPicPr>
        <p:blipFill>
          <a:blip r:embed="rId5">
            <a:alphaModFix/>
          </a:blip>
          <a:stretch>
            <a:fillRect/>
          </a:stretch>
        </p:blipFill>
        <p:spPr>
          <a:xfrm>
            <a:off x="2150575" y="1712925"/>
            <a:ext cx="15912900" cy="7795769"/>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26"/>
        <p:cNvGrpSpPr/>
        <p:nvPr/>
      </p:nvGrpSpPr>
      <p:grpSpPr>
        <a:xfrm>
          <a:off x="0" y="0"/>
          <a:ext cx="0" cy="0"/>
          <a:chOff x="0" y="0"/>
          <a:chExt cx="0" cy="0"/>
        </a:xfrm>
      </p:grpSpPr>
      <p:sp>
        <p:nvSpPr>
          <p:cNvPr id="227" name="Google Shape;227;g1d0d0bca306_0_65"/>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g1d0d0bca306_0_65"/>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Employment Details (salaried) Page -3</a:t>
            </a:r>
            <a:endParaRPr sz="4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4800"/>
              <a:buFont typeface="Arial"/>
              <a:buNone/>
            </a:pPr>
            <a:endParaRPr sz="4800" b="1">
              <a:solidFill>
                <a:schemeClr val="dk1"/>
              </a:solidFill>
              <a:latin typeface="Calibri"/>
              <a:ea typeface="Calibri"/>
              <a:cs typeface="Calibri"/>
              <a:sym typeface="Calibri"/>
            </a:endParaRPr>
          </a:p>
        </p:txBody>
      </p:sp>
      <p:sp>
        <p:nvSpPr>
          <p:cNvPr id="229" name="Google Shape;229;g1d0d0bca306_0_65"/>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25</a:t>
            </a:r>
            <a:endParaRPr sz="7200" b="1" i="0" u="none" strike="noStrike" cap="none">
              <a:solidFill>
                <a:schemeClr val="dk1"/>
              </a:solidFill>
              <a:latin typeface="Calibri"/>
              <a:ea typeface="Calibri"/>
              <a:cs typeface="Calibri"/>
              <a:sym typeface="Calibri"/>
            </a:endParaRPr>
          </a:p>
        </p:txBody>
      </p:sp>
      <p:pic>
        <p:nvPicPr>
          <p:cNvPr id="230" name="Google Shape;230;g1d0d0bca306_0_65"/>
          <p:cNvPicPr preferRelativeResize="0"/>
          <p:nvPr/>
        </p:nvPicPr>
        <p:blipFill>
          <a:blip r:embed="rId5">
            <a:alphaModFix/>
          </a:blip>
          <a:stretch>
            <a:fillRect/>
          </a:stretch>
        </p:blipFill>
        <p:spPr>
          <a:xfrm>
            <a:off x="2096775" y="1829329"/>
            <a:ext cx="15912900" cy="7660446"/>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g1d0d0bca306_0_79"/>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g1d0d0bca306_0_79"/>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Employment Details (self employee) Page -3</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4800"/>
              <a:buFont typeface="Arial"/>
              <a:buNone/>
            </a:pPr>
            <a:endParaRPr sz="4800" b="1">
              <a:solidFill>
                <a:schemeClr val="dk1"/>
              </a:solidFill>
              <a:latin typeface="Calibri"/>
              <a:ea typeface="Calibri"/>
              <a:cs typeface="Calibri"/>
              <a:sym typeface="Calibri"/>
            </a:endParaRPr>
          </a:p>
        </p:txBody>
      </p:sp>
      <p:sp>
        <p:nvSpPr>
          <p:cNvPr id="237" name="Google Shape;237;g1d0d0bca306_0_79"/>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26</a:t>
            </a:r>
            <a:endParaRPr sz="7200" b="1" i="0" u="none" strike="noStrike" cap="none">
              <a:solidFill>
                <a:schemeClr val="dk1"/>
              </a:solidFill>
              <a:latin typeface="Calibri"/>
              <a:ea typeface="Calibri"/>
              <a:cs typeface="Calibri"/>
              <a:sym typeface="Calibri"/>
            </a:endParaRPr>
          </a:p>
        </p:txBody>
      </p:sp>
      <p:pic>
        <p:nvPicPr>
          <p:cNvPr id="238" name="Google Shape;238;g1d0d0bca306_0_79"/>
          <p:cNvPicPr preferRelativeResize="0"/>
          <p:nvPr/>
        </p:nvPicPr>
        <p:blipFill>
          <a:blip r:embed="rId5">
            <a:alphaModFix/>
          </a:blip>
          <a:stretch>
            <a:fillRect/>
          </a:stretch>
        </p:blipFill>
        <p:spPr>
          <a:xfrm>
            <a:off x="2015300" y="1885151"/>
            <a:ext cx="16018775" cy="7684675"/>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sp>
        <p:nvSpPr>
          <p:cNvPr id="243" name="Google Shape;243;g1d0d0bca306_0_87"/>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g1d0d0bca306_0_87"/>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Employment Details (pension) Page -3</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4800"/>
              <a:buFont typeface="Arial"/>
              <a:buNone/>
            </a:pPr>
            <a:endParaRPr sz="4800" b="1">
              <a:solidFill>
                <a:schemeClr val="dk1"/>
              </a:solidFill>
              <a:latin typeface="Calibri"/>
              <a:ea typeface="Calibri"/>
              <a:cs typeface="Calibri"/>
              <a:sym typeface="Calibri"/>
            </a:endParaRPr>
          </a:p>
        </p:txBody>
      </p:sp>
      <p:sp>
        <p:nvSpPr>
          <p:cNvPr id="245" name="Google Shape;245;g1d0d0bca306_0_87"/>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27</a:t>
            </a:r>
            <a:endParaRPr sz="7200" b="1" i="0" u="none" strike="noStrike" cap="none">
              <a:solidFill>
                <a:schemeClr val="dk1"/>
              </a:solidFill>
              <a:latin typeface="Calibri"/>
              <a:ea typeface="Calibri"/>
              <a:cs typeface="Calibri"/>
              <a:sym typeface="Calibri"/>
            </a:endParaRPr>
          </a:p>
        </p:txBody>
      </p:sp>
      <p:pic>
        <p:nvPicPr>
          <p:cNvPr id="246" name="Google Shape;246;g1d0d0bca306_0_87"/>
          <p:cNvPicPr preferRelativeResize="0"/>
          <p:nvPr/>
        </p:nvPicPr>
        <p:blipFill>
          <a:blip r:embed="rId5">
            <a:alphaModFix/>
          </a:blip>
          <a:stretch>
            <a:fillRect/>
          </a:stretch>
        </p:blipFill>
        <p:spPr>
          <a:xfrm>
            <a:off x="1971275" y="1759750"/>
            <a:ext cx="16174249" cy="7821600"/>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50"/>
        <p:cNvGrpSpPr/>
        <p:nvPr/>
      </p:nvGrpSpPr>
      <p:grpSpPr>
        <a:xfrm>
          <a:off x="0" y="0"/>
          <a:ext cx="0" cy="0"/>
          <a:chOff x="0" y="0"/>
          <a:chExt cx="0" cy="0"/>
        </a:xfrm>
      </p:grpSpPr>
      <p:sp>
        <p:nvSpPr>
          <p:cNvPr id="251" name="Google Shape;251;g1d0e68be793_0_36"/>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g1d0e68be793_0_36"/>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Financial Details Page -4</a:t>
            </a:r>
            <a:endParaRPr sz="4800" b="1">
              <a:solidFill>
                <a:schemeClr val="dk1"/>
              </a:solidFill>
              <a:latin typeface="Calibri"/>
              <a:ea typeface="Calibri"/>
              <a:cs typeface="Calibri"/>
              <a:sym typeface="Calibri"/>
            </a:endParaRPr>
          </a:p>
        </p:txBody>
      </p:sp>
      <p:sp>
        <p:nvSpPr>
          <p:cNvPr id="253" name="Google Shape;253;g1d0e68be793_0_36"/>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2</a:t>
            </a:r>
            <a:r>
              <a:rPr lang="en-US" sz="7200" b="1">
                <a:solidFill>
                  <a:schemeClr val="dk1"/>
                </a:solidFill>
                <a:latin typeface="Calibri"/>
                <a:ea typeface="Calibri"/>
                <a:cs typeface="Calibri"/>
                <a:sym typeface="Calibri"/>
              </a:rPr>
              <a:t>8</a:t>
            </a:r>
            <a:endParaRPr sz="7200" b="1" i="0" u="none" strike="noStrike" cap="none">
              <a:solidFill>
                <a:schemeClr val="dk1"/>
              </a:solidFill>
              <a:latin typeface="Calibri"/>
              <a:ea typeface="Calibri"/>
              <a:cs typeface="Calibri"/>
              <a:sym typeface="Calibri"/>
            </a:endParaRPr>
          </a:p>
        </p:txBody>
      </p:sp>
      <p:pic>
        <p:nvPicPr>
          <p:cNvPr id="254" name="Google Shape;254;g1d0e68be793_0_36"/>
          <p:cNvPicPr preferRelativeResize="0"/>
          <p:nvPr/>
        </p:nvPicPr>
        <p:blipFill rotWithShape="1">
          <a:blip r:embed="rId5">
            <a:alphaModFix/>
          </a:blip>
          <a:srcRect b="30762"/>
          <a:stretch/>
        </p:blipFill>
        <p:spPr>
          <a:xfrm>
            <a:off x="2165900" y="1665625"/>
            <a:ext cx="15912898" cy="7538676"/>
          </a:xfrm>
          <a:prstGeom prst="rect">
            <a:avLst/>
          </a:prstGeom>
          <a:noFill/>
          <a:ln w="9525" cap="flat" cmpd="sng">
            <a:solidFill>
              <a:srgbClr val="999999"/>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4"/>
        <p:cNvGrpSpPr/>
        <p:nvPr/>
      </p:nvGrpSpPr>
      <p:grpSpPr>
        <a:xfrm>
          <a:off x="0" y="0"/>
          <a:ext cx="0" cy="0"/>
          <a:chOff x="0" y="0"/>
          <a:chExt cx="0" cy="0"/>
        </a:xfrm>
      </p:grpSpPr>
      <p:sp>
        <p:nvSpPr>
          <p:cNvPr id="35" name="Google Shape;35;g1d0d0bca306_0_15"/>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 name="Google Shape;36;g1d0d0bca306_0_15"/>
          <p:cNvSpPr txBox="1"/>
          <p:nvPr/>
        </p:nvSpPr>
        <p:spPr>
          <a:xfrm>
            <a:off x="442251" y="6777"/>
            <a:ext cx="552600" cy="1108200"/>
          </a:xfrm>
          <a:prstGeom prst="rect">
            <a:avLst/>
          </a:prstGeom>
          <a:noFill/>
          <a:ln>
            <a:noFill/>
          </a:ln>
        </p:spPr>
        <p:txBody>
          <a:bodyPr spcFirstLastPara="1" wrap="square" lIns="0" tIns="0" rIns="0" bIns="0" anchor="t" anchorCtr="0">
            <a:spAutoFit/>
          </a:bodyPr>
          <a:lstStyle/>
          <a:p>
            <a:pPr marL="0" marR="0" lvl="0" indent="0" algn="l" rtl="0">
              <a:lnSpc>
                <a:spcPct val="193319"/>
              </a:lnSpc>
              <a:spcBef>
                <a:spcPts val="0"/>
              </a:spcBef>
              <a:spcAft>
                <a:spcPts val="0"/>
              </a:spcAft>
              <a:buClr>
                <a:srgbClr val="000000"/>
              </a:buClr>
              <a:buSzPts val="7200"/>
              <a:buFont typeface="Arial"/>
              <a:buNone/>
            </a:pPr>
            <a:r>
              <a:rPr lang="en-US" sz="7200" b="1" i="0" u="none" strike="noStrike" cap="none">
                <a:solidFill>
                  <a:srgbClr val="000000"/>
                </a:solidFill>
                <a:latin typeface="Calibri"/>
                <a:ea typeface="Calibri"/>
                <a:cs typeface="Calibri"/>
                <a:sym typeface="Calibri"/>
              </a:rPr>
              <a:t>1</a:t>
            </a:r>
            <a:endParaRPr sz="7200" b="1" i="0" u="none" strike="noStrike" cap="none">
              <a:solidFill>
                <a:srgbClr val="000000"/>
              </a:solidFill>
              <a:latin typeface="Calibri"/>
              <a:ea typeface="Calibri"/>
              <a:cs typeface="Calibri"/>
              <a:sym typeface="Calibri"/>
            </a:endParaRPr>
          </a:p>
        </p:txBody>
      </p:sp>
      <p:sp>
        <p:nvSpPr>
          <p:cNvPr id="37" name="Google Shape;37;g1d0d0bca306_0_15"/>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dirty="0">
                <a:solidFill>
                  <a:schemeClr val="dk1"/>
                </a:solidFill>
                <a:latin typeface="Calibri"/>
                <a:ea typeface="Calibri"/>
                <a:cs typeface="Calibri"/>
                <a:sym typeface="Calibri"/>
              </a:rPr>
              <a:t>Landing Page </a:t>
            </a:r>
            <a:endParaRPr sz="4800" b="1" i="0" u="none" strike="noStrike" cap="none">
              <a:solidFill>
                <a:schemeClr val="dk1"/>
              </a:solidFill>
              <a:latin typeface="Calibri"/>
              <a:ea typeface="Calibri"/>
              <a:cs typeface="Calibri"/>
              <a:sym typeface="Calibri"/>
            </a:endParaRPr>
          </a:p>
        </p:txBody>
      </p:sp>
      <p:pic>
        <p:nvPicPr>
          <p:cNvPr id="38" name="Google Shape;38;g1d0d0bca306_0_15"/>
          <p:cNvPicPr preferRelativeResize="0"/>
          <p:nvPr/>
        </p:nvPicPr>
        <p:blipFill>
          <a:blip r:embed="rId5">
            <a:alphaModFix/>
          </a:blip>
          <a:stretch>
            <a:fillRect/>
          </a:stretch>
        </p:blipFill>
        <p:spPr>
          <a:xfrm>
            <a:off x="2709877" y="1998677"/>
            <a:ext cx="14669776" cy="7155725"/>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Google Shape;259;g1d0e68be793_0_43"/>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g1d0e68be793_0_43"/>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Financial Details Page -4</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4800"/>
              <a:buFont typeface="Arial"/>
              <a:buNone/>
            </a:pPr>
            <a:endParaRPr sz="4800" b="1">
              <a:solidFill>
                <a:schemeClr val="dk1"/>
              </a:solidFill>
              <a:latin typeface="Calibri"/>
              <a:ea typeface="Calibri"/>
              <a:cs typeface="Calibri"/>
              <a:sym typeface="Calibri"/>
            </a:endParaRPr>
          </a:p>
        </p:txBody>
      </p:sp>
      <p:sp>
        <p:nvSpPr>
          <p:cNvPr id="261" name="Google Shape;261;g1d0e68be793_0_43"/>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29</a:t>
            </a:r>
            <a:endParaRPr sz="7200" b="1" i="0" u="none" strike="noStrike" cap="none">
              <a:solidFill>
                <a:schemeClr val="dk1"/>
              </a:solidFill>
              <a:latin typeface="Calibri"/>
              <a:ea typeface="Calibri"/>
              <a:cs typeface="Calibri"/>
              <a:sym typeface="Calibri"/>
            </a:endParaRPr>
          </a:p>
        </p:txBody>
      </p:sp>
      <p:pic>
        <p:nvPicPr>
          <p:cNvPr id="262" name="Google Shape;262;g1d0e68be793_0_43"/>
          <p:cNvPicPr preferRelativeResize="0"/>
          <p:nvPr/>
        </p:nvPicPr>
        <p:blipFill>
          <a:blip r:embed="rId5">
            <a:alphaModFix/>
          </a:blip>
          <a:stretch>
            <a:fillRect/>
          </a:stretch>
        </p:blipFill>
        <p:spPr>
          <a:xfrm>
            <a:off x="2101950" y="1699991"/>
            <a:ext cx="15912899" cy="7636319"/>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7" name="Google Shape;267;g1d0e68be793_0_50"/>
          <p:cNvSpPr/>
          <p:nvPr/>
        </p:nvSpPr>
        <p:spPr>
          <a:xfrm>
            <a:off x="0" y="0"/>
            <a:ext cx="18288000" cy="10274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g1d0e68be793_0_50"/>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Financial Details Page -4</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4800"/>
              <a:buFont typeface="Arial"/>
              <a:buNone/>
            </a:pPr>
            <a:endParaRPr sz="4800" b="1">
              <a:solidFill>
                <a:schemeClr val="dk1"/>
              </a:solidFill>
              <a:latin typeface="Calibri"/>
              <a:ea typeface="Calibri"/>
              <a:cs typeface="Calibri"/>
              <a:sym typeface="Calibri"/>
            </a:endParaRPr>
          </a:p>
        </p:txBody>
      </p:sp>
      <p:sp>
        <p:nvSpPr>
          <p:cNvPr id="269" name="Google Shape;269;g1d0e68be793_0_50"/>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30</a:t>
            </a:r>
            <a:endParaRPr sz="7200" b="1" i="0" u="none" strike="noStrike" cap="none">
              <a:solidFill>
                <a:schemeClr val="dk1"/>
              </a:solidFill>
              <a:latin typeface="Calibri"/>
              <a:ea typeface="Calibri"/>
              <a:cs typeface="Calibri"/>
              <a:sym typeface="Calibri"/>
            </a:endParaRPr>
          </a:p>
        </p:txBody>
      </p:sp>
      <p:pic>
        <p:nvPicPr>
          <p:cNvPr id="270" name="Google Shape;270;g1d0e68be793_0_50"/>
          <p:cNvPicPr preferRelativeResize="0"/>
          <p:nvPr/>
        </p:nvPicPr>
        <p:blipFill>
          <a:blip r:embed="rId4">
            <a:alphaModFix/>
          </a:blip>
          <a:stretch>
            <a:fillRect/>
          </a:stretch>
        </p:blipFill>
        <p:spPr>
          <a:xfrm>
            <a:off x="2214575" y="1874850"/>
            <a:ext cx="15912901" cy="7737237"/>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g1d0e68be793_0_57"/>
          <p:cNvSpPr/>
          <p:nvPr/>
        </p:nvSpPr>
        <p:spPr>
          <a:xfrm>
            <a:off x="0" y="0"/>
            <a:ext cx="18288000" cy="10274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 name="Google Shape;276;g1d0e68be793_0_57"/>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Financial Details Page -4</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4800"/>
              <a:buFont typeface="Arial"/>
              <a:buNone/>
            </a:pPr>
            <a:endParaRPr sz="4800" b="1">
              <a:solidFill>
                <a:schemeClr val="dk1"/>
              </a:solidFill>
              <a:latin typeface="Calibri"/>
              <a:ea typeface="Calibri"/>
              <a:cs typeface="Calibri"/>
              <a:sym typeface="Calibri"/>
            </a:endParaRPr>
          </a:p>
        </p:txBody>
      </p:sp>
      <p:sp>
        <p:nvSpPr>
          <p:cNvPr id="277" name="Google Shape;277;g1d0e68be793_0_57"/>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31</a:t>
            </a:r>
            <a:endParaRPr sz="7200" b="1" i="0" u="none" strike="noStrike" cap="none">
              <a:solidFill>
                <a:schemeClr val="dk1"/>
              </a:solidFill>
              <a:latin typeface="Calibri"/>
              <a:ea typeface="Calibri"/>
              <a:cs typeface="Calibri"/>
              <a:sym typeface="Calibri"/>
            </a:endParaRPr>
          </a:p>
        </p:txBody>
      </p:sp>
      <p:pic>
        <p:nvPicPr>
          <p:cNvPr id="278" name="Google Shape;278;g1d0e68be793_0_57"/>
          <p:cNvPicPr preferRelativeResize="0"/>
          <p:nvPr/>
        </p:nvPicPr>
        <p:blipFill>
          <a:blip r:embed="rId4">
            <a:alphaModFix/>
          </a:blip>
          <a:stretch>
            <a:fillRect/>
          </a:stretch>
        </p:blipFill>
        <p:spPr>
          <a:xfrm>
            <a:off x="2262200" y="1870075"/>
            <a:ext cx="15693200" cy="7608124"/>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282"/>
        <p:cNvGrpSpPr/>
        <p:nvPr/>
      </p:nvGrpSpPr>
      <p:grpSpPr>
        <a:xfrm>
          <a:off x="0" y="0"/>
          <a:ext cx="0" cy="0"/>
          <a:chOff x="0" y="0"/>
          <a:chExt cx="0" cy="0"/>
        </a:xfrm>
      </p:grpSpPr>
      <p:sp>
        <p:nvSpPr>
          <p:cNvPr id="283" name="Google Shape;283;g1d0e68be793_0_69"/>
          <p:cNvSpPr/>
          <p:nvPr/>
        </p:nvSpPr>
        <p:spPr>
          <a:xfrm>
            <a:off x="0" y="0"/>
            <a:ext cx="18288000" cy="10274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g1d0e68be793_0_69"/>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Financial Details Page -4</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4800"/>
              <a:buFont typeface="Arial"/>
              <a:buNone/>
            </a:pPr>
            <a:endParaRPr sz="4800" b="1">
              <a:solidFill>
                <a:schemeClr val="dk1"/>
              </a:solidFill>
              <a:latin typeface="Calibri"/>
              <a:ea typeface="Calibri"/>
              <a:cs typeface="Calibri"/>
              <a:sym typeface="Calibri"/>
            </a:endParaRPr>
          </a:p>
        </p:txBody>
      </p:sp>
      <p:sp>
        <p:nvSpPr>
          <p:cNvPr id="285" name="Google Shape;285;g1d0e68be793_0_69"/>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32</a:t>
            </a:r>
            <a:endParaRPr sz="7200" b="1" i="0" u="none" strike="noStrike" cap="none">
              <a:solidFill>
                <a:schemeClr val="dk1"/>
              </a:solidFill>
              <a:latin typeface="Calibri"/>
              <a:ea typeface="Calibri"/>
              <a:cs typeface="Calibri"/>
              <a:sym typeface="Calibri"/>
            </a:endParaRPr>
          </a:p>
        </p:txBody>
      </p:sp>
      <p:pic>
        <p:nvPicPr>
          <p:cNvPr id="286" name="Google Shape;286;g1d0e68be793_0_69"/>
          <p:cNvPicPr preferRelativeResize="0"/>
          <p:nvPr/>
        </p:nvPicPr>
        <p:blipFill>
          <a:blip r:embed="rId4">
            <a:alphaModFix/>
          </a:blip>
          <a:stretch>
            <a:fillRect/>
          </a:stretch>
        </p:blipFill>
        <p:spPr>
          <a:xfrm>
            <a:off x="2375250" y="2022475"/>
            <a:ext cx="15679876" cy="760167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g1d0e68be793_0_77"/>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2" name="Google Shape;292;g1d0e68be793_0_77"/>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dirty="0">
                <a:solidFill>
                  <a:schemeClr val="dk1"/>
                </a:solidFill>
                <a:latin typeface="Calibri"/>
                <a:ea typeface="Calibri"/>
                <a:cs typeface="Calibri"/>
                <a:sym typeface="Calibri"/>
              </a:rPr>
              <a:t>Application form card preference Page -5</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4800"/>
              <a:buFont typeface="Arial"/>
              <a:buNone/>
            </a:pPr>
            <a:endParaRPr sz="4800" b="1">
              <a:solidFill>
                <a:schemeClr val="dk1"/>
              </a:solidFill>
              <a:latin typeface="Calibri"/>
              <a:ea typeface="Calibri"/>
              <a:cs typeface="Calibri"/>
              <a:sym typeface="Calibri"/>
            </a:endParaRPr>
          </a:p>
        </p:txBody>
      </p:sp>
      <p:sp>
        <p:nvSpPr>
          <p:cNvPr id="293" name="Google Shape;293;g1d0e68be793_0_77"/>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33</a:t>
            </a:r>
            <a:endParaRPr sz="7200" b="1" i="0" u="none" strike="noStrike" cap="none">
              <a:solidFill>
                <a:schemeClr val="dk1"/>
              </a:solidFill>
              <a:latin typeface="Calibri"/>
              <a:ea typeface="Calibri"/>
              <a:cs typeface="Calibri"/>
              <a:sym typeface="Calibri"/>
            </a:endParaRPr>
          </a:p>
        </p:txBody>
      </p:sp>
      <p:pic>
        <p:nvPicPr>
          <p:cNvPr id="1027" name="Picture 3"/>
          <p:cNvPicPr>
            <a:picLocks noChangeAspect="1" noChangeArrowheads="1"/>
          </p:cNvPicPr>
          <p:nvPr/>
        </p:nvPicPr>
        <p:blipFill>
          <a:blip r:embed="rId5"/>
          <a:srcRect/>
          <a:stretch>
            <a:fillRect/>
          </a:stretch>
        </p:blipFill>
        <p:spPr bwMode="auto">
          <a:xfrm>
            <a:off x="4943476" y="1438537"/>
            <a:ext cx="7958138" cy="8346814"/>
          </a:xfrm>
          <a:prstGeom prst="rect">
            <a:avLst/>
          </a:prstGeom>
          <a:noFill/>
          <a:ln w="9525">
            <a:noFill/>
            <a:miter lim="800000"/>
            <a:headEnd/>
            <a:tailEnd/>
          </a:ln>
          <a:effectLst/>
        </p:spPr>
      </p:pic>
    </p:spTree>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298"/>
        <p:cNvGrpSpPr/>
        <p:nvPr/>
      </p:nvGrpSpPr>
      <p:grpSpPr>
        <a:xfrm>
          <a:off x="0" y="0"/>
          <a:ext cx="0" cy="0"/>
          <a:chOff x="0" y="0"/>
          <a:chExt cx="0" cy="0"/>
        </a:xfrm>
      </p:grpSpPr>
      <p:sp>
        <p:nvSpPr>
          <p:cNvPr id="299" name="Google Shape;299;g1d0e68be793_0_85"/>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0" name="Google Shape;300;g1d0e68be793_0_85"/>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Consent Form Page -6</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4800"/>
              <a:buFont typeface="Arial"/>
              <a:buNone/>
            </a:pPr>
            <a:endParaRPr sz="4800" b="1">
              <a:solidFill>
                <a:schemeClr val="dk1"/>
              </a:solidFill>
              <a:latin typeface="Calibri"/>
              <a:ea typeface="Calibri"/>
              <a:cs typeface="Calibri"/>
              <a:sym typeface="Calibri"/>
            </a:endParaRPr>
          </a:p>
        </p:txBody>
      </p:sp>
      <p:sp>
        <p:nvSpPr>
          <p:cNvPr id="301" name="Google Shape;301;g1d0e68be793_0_85"/>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34</a:t>
            </a:r>
            <a:endParaRPr sz="7200" b="1" i="0" u="none" strike="noStrike" cap="none">
              <a:solidFill>
                <a:schemeClr val="dk1"/>
              </a:solidFill>
              <a:latin typeface="Calibri"/>
              <a:ea typeface="Calibri"/>
              <a:cs typeface="Calibri"/>
              <a:sym typeface="Calibri"/>
            </a:endParaRPr>
          </a:p>
        </p:txBody>
      </p:sp>
      <p:pic>
        <p:nvPicPr>
          <p:cNvPr id="2050" name="Picture 2"/>
          <p:cNvPicPr>
            <a:picLocks noChangeAspect="1" noChangeArrowheads="1"/>
          </p:cNvPicPr>
          <p:nvPr/>
        </p:nvPicPr>
        <p:blipFill>
          <a:blip r:embed="rId5"/>
          <a:srcRect/>
          <a:stretch>
            <a:fillRect/>
          </a:stretch>
        </p:blipFill>
        <p:spPr bwMode="auto">
          <a:xfrm>
            <a:off x="3967161" y="1389063"/>
            <a:ext cx="8477251" cy="8574566"/>
          </a:xfrm>
          <a:prstGeom prst="rect">
            <a:avLst/>
          </a:prstGeom>
          <a:noFill/>
          <a:ln w="9525">
            <a:noFill/>
            <a:miter lim="800000"/>
            <a:headEnd/>
            <a:tailEnd/>
          </a:ln>
          <a:effectLst/>
        </p:spPr>
      </p:pic>
    </p:spTree>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06"/>
        <p:cNvGrpSpPr/>
        <p:nvPr/>
      </p:nvGrpSpPr>
      <p:grpSpPr>
        <a:xfrm>
          <a:off x="0" y="0"/>
          <a:ext cx="0" cy="0"/>
          <a:chOff x="0" y="0"/>
          <a:chExt cx="0" cy="0"/>
        </a:xfrm>
      </p:grpSpPr>
      <p:sp>
        <p:nvSpPr>
          <p:cNvPr id="307" name="Google Shape;307;g1d0e68be793_0_93"/>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8" name="Google Shape;308;g1d0e68be793_0_93"/>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Upload video KYC Page -7</a:t>
            </a:r>
            <a:endParaRPr sz="4800" b="1">
              <a:solidFill>
                <a:schemeClr val="dk1"/>
              </a:solidFill>
              <a:latin typeface="Calibri"/>
              <a:ea typeface="Calibri"/>
              <a:cs typeface="Calibri"/>
              <a:sym typeface="Calibri"/>
            </a:endParaRPr>
          </a:p>
        </p:txBody>
      </p:sp>
      <p:sp>
        <p:nvSpPr>
          <p:cNvPr id="309" name="Google Shape;309;g1d0e68be793_0_93"/>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35</a:t>
            </a:r>
            <a:endParaRPr sz="7200" b="1" i="0" u="none" strike="noStrike" cap="none">
              <a:solidFill>
                <a:schemeClr val="dk1"/>
              </a:solidFill>
              <a:latin typeface="Calibri"/>
              <a:ea typeface="Calibri"/>
              <a:cs typeface="Calibri"/>
              <a:sym typeface="Calibri"/>
            </a:endParaRPr>
          </a:p>
        </p:txBody>
      </p:sp>
      <p:pic>
        <p:nvPicPr>
          <p:cNvPr id="310" name="Google Shape;310;g1d0e68be793_0_93"/>
          <p:cNvPicPr preferRelativeResize="0"/>
          <p:nvPr/>
        </p:nvPicPr>
        <p:blipFill>
          <a:blip r:embed="rId5">
            <a:alphaModFix/>
          </a:blip>
          <a:stretch>
            <a:fillRect/>
          </a:stretch>
        </p:blipFill>
        <p:spPr>
          <a:xfrm>
            <a:off x="2238150" y="2122500"/>
            <a:ext cx="15789176" cy="7458599"/>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14"/>
        <p:cNvGrpSpPr/>
        <p:nvPr/>
      </p:nvGrpSpPr>
      <p:grpSpPr>
        <a:xfrm>
          <a:off x="0" y="0"/>
          <a:ext cx="0" cy="0"/>
          <a:chOff x="0" y="0"/>
          <a:chExt cx="0" cy="0"/>
        </a:xfrm>
      </p:grpSpPr>
      <p:sp>
        <p:nvSpPr>
          <p:cNvPr id="315" name="Google Shape;315;g1d0e68be793_0_101"/>
          <p:cNvSpPr/>
          <p:nvPr/>
        </p:nvSpPr>
        <p:spPr>
          <a:xfrm>
            <a:off x="0" y="-10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6" name="Google Shape;316;g1d0e68be793_0_101"/>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dirty="0">
                <a:solidFill>
                  <a:schemeClr val="dk1"/>
                </a:solidFill>
                <a:latin typeface="Calibri"/>
                <a:ea typeface="Calibri"/>
                <a:cs typeface="Calibri"/>
                <a:sym typeface="Calibri"/>
              </a:rPr>
              <a:t>Application Form- first step completion message Page -8</a:t>
            </a:r>
            <a:endParaRPr sz="4800" b="1">
              <a:solidFill>
                <a:schemeClr val="dk1"/>
              </a:solidFill>
              <a:latin typeface="Calibri"/>
              <a:ea typeface="Calibri"/>
              <a:cs typeface="Calibri"/>
              <a:sym typeface="Calibri"/>
            </a:endParaRPr>
          </a:p>
        </p:txBody>
      </p:sp>
      <p:sp>
        <p:nvSpPr>
          <p:cNvPr id="317" name="Google Shape;317;g1d0e68be793_0_101"/>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36</a:t>
            </a:r>
            <a:endParaRPr sz="7200" b="1" i="0" u="none" strike="noStrike" cap="none">
              <a:solidFill>
                <a:schemeClr val="dk1"/>
              </a:solidFill>
              <a:latin typeface="Calibri"/>
              <a:ea typeface="Calibri"/>
              <a:cs typeface="Calibri"/>
              <a:sym typeface="Calibri"/>
            </a:endParaRPr>
          </a:p>
        </p:txBody>
      </p:sp>
      <p:pic>
        <p:nvPicPr>
          <p:cNvPr id="3074" name="Picture 2"/>
          <p:cNvPicPr>
            <a:picLocks noChangeAspect="1" noChangeArrowheads="1"/>
          </p:cNvPicPr>
          <p:nvPr/>
        </p:nvPicPr>
        <p:blipFill>
          <a:blip r:embed="rId5"/>
          <a:srcRect l="1327" t="1879"/>
          <a:stretch>
            <a:fillRect/>
          </a:stretch>
        </p:blipFill>
        <p:spPr bwMode="auto">
          <a:xfrm>
            <a:off x="4857750" y="1843088"/>
            <a:ext cx="8687273" cy="6715125"/>
          </a:xfrm>
          <a:prstGeom prst="rect">
            <a:avLst/>
          </a:prstGeom>
          <a:noFill/>
          <a:ln w="9525">
            <a:noFill/>
            <a:miter lim="800000"/>
            <a:headEnd/>
            <a:tailEnd/>
          </a:ln>
          <a:effectLst/>
        </p:spPr>
      </p:pic>
    </p:spTree>
  </p:cSld>
  <p:clrMapOvr>
    <a:masterClrMapping/>
  </p:clrMapOvr>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22"/>
        <p:cNvGrpSpPr/>
        <p:nvPr/>
      </p:nvGrpSpPr>
      <p:grpSpPr>
        <a:xfrm>
          <a:off x="0" y="0"/>
          <a:ext cx="0" cy="0"/>
          <a:chOff x="0" y="0"/>
          <a:chExt cx="0" cy="0"/>
        </a:xfrm>
      </p:grpSpPr>
      <p:sp>
        <p:nvSpPr>
          <p:cNvPr id="323" name="Google Shape;323;g1d5860895dd_0_3"/>
          <p:cNvSpPr/>
          <p:nvPr/>
        </p:nvSpPr>
        <p:spPr>
          <a:xfrm>
            <a:off x="0" y="0"/>
            <a:ext cx="18288000" cy="10274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g1d5860895dd_0_3"/>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(on click of i will do later) Page -8</a:t>
            </a:r>
            <a:endParaRPr sz="4800" b="1">
              <a:solidFill>
                <a:schemeClr val="dk1"/>
              </a:solidFill>
              <a:latin typeface="Calibri"/>
              <a:ea typeface="Calibri"/>
              <a:cs typeface="Calibri"/>
              <a:sym typeface="Calibri"/>
            </a:endParaRPr>
          </a:p>
        </p:txBody>
      </p:sp>
      <p:sp>
        <p:nvSpPr>
          <p:cNvPr id="325" name="Google Shape;325;g1d5860895dd_0_3"/>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36</a:t>
            </a:r>
            <a:endParaRPr sz="7200" b="1" i="0" u="none" strike="noStrike" cap="none">
              <a:solidFill>
                <a:schemeClr val="dk1"/>
              </a:solidFill>
              <a:latin typeface="Calibri"/>
              <a:ea typeface="Calibri"/>
              <a:cs typeface="Calibri"/>
              <a:sym typeface="Calibri"/>
            </a:endParaRPr>
          </a:p>
        </p:txBody>
      </p:sp>
      <p:pic>
        <p:nvPicPr>
          <p:cNvPr id="4098" name="Picture 2"/>
          <p:cNvPicPr>
            <a:picLocks noChangeAspect="1" noChangeArrowheads="1"/>
          </p:cNvPicPr>
          <p:nvPr/>
        </p:nvPicPr>
        <p:blipFill>
          <a:blip r:embed="rId4"/>
          <a:srcRect/>
          <a:stretch>
            <a:fillRect/>
          </a:stretch>
        </p:blipFill>
        <p:spPr bwMode="auto">
          <a:xfrm>
            <a:off x="3986213" y="1546007"/>
            <a:ext cx="10727948" cy="7469406"/>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g1d5860895dd_0_10"/>
          <p:cNvSpPr/>
          <p:nvPr/>
        </p:nvSpPr>
        <p:spPr>
          <a:xfrm>
            <a:off x="0" y="0"/>
            <a:ext cx="18288000" cy="10274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g1d5860895dd_0_10"/>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a:solidFill>
                  <a:schemeClr val="dk1"/>
                </a:solidFill>
                <a:latin typeface="Calibri"/>
                <a:ea typeface="Calibri"/>
                <a:cs typeface="Calibri"/>
                <a:sym typeface="Calibri"/>
              </a:rPr>
              <a:t>Application Form (Reference Id) Page -9</a:t>
            </a:r>
            <a:endParaRPr sz="4800" b="1">
              <a:solidFill>
                <a:schemeClr val="dk1"/>
              </a:solidFill>
              <a:latin typeface="Calibri"/>
              <a:ea typeface="Calibri"/>
              <a:cs typeface="Calibri"/>
              <a:sym typeface="Calibri"/>
            </a:endParaRPr>
          </a:p>
        </p:txBody>
      </p:sp>
      <p:sp>
        <p:nvSpPr>
          <p:cNvPr id="333" name="Google Shape;333;g1d5860895dd_0_10"/>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a:solidFill>
                  <a:schemeClr val="dk1"/>
                </a:solidFill>
                <a:latin typeface="Calibri"/>
                <a:ea typeface="Calibri"/>
                <a:cs typeface="Calibri"/>
                <a:sym typeface="Calibri"/>
              </a:rPr>
              <a:t>36</a:t>
            </a:r>
            <a:endParaRPr sz="7200" b="1" i="0" u="none" strike="noStrike" cap="none">
              <a:solidFill>
                <a:schemeClr val="dk1"/>
              </a:solidFill>
              <a:latin typeface="Calibri"/>
              <a:ea typeface="Calibri"/>
              <a:cs typeface="Calibri"/>
              <a:sym typeface="Calibri"/>
            </a:endParaRPr>
          </a:p>
        </p:txBody>
      </p:sp>
      <p:pic>
        <p:nvPicPr>
          <p:cNvPr id="334" name="Google Shape;334;g1d5860895dd_0_10"/>
          <p:cNvPicPr preferRelativeResize="0"/>
          <p:nvPr/>
        </p:nvPicPr>
        <p:blipFill>
          <a:blip r:embed="rId4">
            <a:alphaModFix/>
          </a:blip>
          <a:srcRect l="14079" t="7059" r="12545" b="29495"/>
          <a:stretch>
            <a:fillRect/>
          </a:stretch>
        </p:blipFill>
        <p:spPr>
          <a:xfrm>
            <a:off x="2914649" y="1471614"/>
            <a:ext cx="12787313" cy="775811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3" name="Google Shape;43;p4"/>
          <p:cNvSpPr/>
          <p:nvPr/>
        </p:nvSpPr>
        <p:spPr>
          <a:xfrm>
            <a:off x="0" y="0"/>
            <a:ext cx="18288000" cy="10274300"/>
          </a:xfrm>
          <a:prstGeom prst="rect">
            <a:avLst/>
          </a:prstGeom>
          <a:blipFill rotWithShape="1">
            <a:blip r:embed="rId4">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4"/>
          <p:cNvSpPr txBox="1"/>
          <p:nvPr/>
        </p:nvSpPr>
        <p:spPr>
          <a:xfrm>
            <a:off x="2375248" y="312614"/>
            <a:ext cx="15912900" cy="1569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dirty="0">
                <a:solidFill>
                  <a:schemeClr val="dk1"/>
                </a:solidFill>
                <a:latin typeface="Calibri"/>
                <a:ea typeface="Calibri"/>
                <a:cs typeface="Calibri"/>
                <a:sym typeface="Calibri"/>
              </a:rPr>
              <a:t>Landing Page – 										</a:t>
            </a:r>
            <a:r>
              <a:rPr lang="en-US" sz="3200" b="1" dirty="0">
                <a:solidFill>
                  <a:schemeClr val="dk1"/>
                </a:solidFill>
                <a:latin typeface="Calibri"/>
                <a:ea typeface="Calibri"/>
                <a:cs typeface="Calibri"/>
                <a:sym typeface="Calibri"/>
              </a:rPr>
              <a:t>continue…</a:t>
            </a:r>
            <a:endParaRPr sz="4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800"/>
              <a:buFont typeface="Arial"/>
              <a:buNone/>
            </a:pPr>
            <a:endParaRPr sz="4800" b="1">
              <a:solidFill>
                <a:schemeClr val="dk1"/>
              </a:solidFill>
              <a:latin typeface="Calibri"/>
              <a:ea typeface="Calibri"/>
              <a:cs typeface="Calibri"/>
              <a:sym typeface="Calibri"/>
            </a:endParaRPr>
          </a:p>
        </p:txBody>
      </p:sp>
      <p:sp>
        <p:nvSpPr>
          <p:cNvPr id="45" name="Google Shape;45;p4"/>
          <p:cNvSpPr txBox="1"/>
          <p:nvPr/>
        </p:nvSpPr>
        <p:spPr>
          <a:xfrm>
            <a:off x="143000" y="312614"/>
            <a:ext cx="108012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2</a:t>
            </a:r>
            <a:endParaRPr sz="7200" b="1" i="0" u="none" strike="noStrike" cap="none">
              <a:solidFill>
                <a:schemeClr val="dk1"/>
              </a:solidFill>
              <a:latin typeface="Calibri"/>
              <a:ea typeface="Calibri"/>
              <a:cs typeface="Calibri"/>
              <a:sym typeface="Calibri"/>
            </a:endParaRPr>
          </a:p>
        </p:txBody>
      </p:sp>
      <p:pic>
        <p:nvPicPr>
          <p:cNvPr id="46" name="Google Shape;46;p4"/>
          <p:cNvPicPr preferRelativeResize="0"/>
          <p:nvPr/>
        </p:nvPicPr>
        <p:blipFill>
          <a:blip r:embed="rId5">
            <a:alphaModFix/>
          </a:blip>
          <a:stretch>
            <a:fillRect/>
          </a:stretch>
        </p:blipFill>
        <p:spPr>
          <a:xfrm>
            <a:off x="2743200" y="2022475"/>
            <a:ext cx="15126276" cy="7360549"/>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38"/>
        <p:cNvGrpSpPr/>
        <p:nvPr/>
      </p:nvGrpSpPr>
      <p:grpSpPr>
        <a:xfrm>
          <a:off x="0" y="0"/>
          <a:ext cx="0" cy="0"/>
          <a:chOff x="0" y="0"/>
          <a:chExt cx="0" cy="0"/>
        </a:xfrm>
      </p:grpSpPr>
      <p:sp>
        <p:nvSpPr>
          <p:cNvPr id="339" name="Google Shape;339;g1bf5f86cff3_0_136"/>
          <p:cNvSpPr/>
          <p:nvPr/>
        </p:nvSpPr>
        <p:spPr>
          <a:xfrm>
            <a:off x="0" y="0"/>
            <a:ext cx="18288000" cy="102744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g1bf5f86cff3_0_136"/>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endParaRPr sz="7200" b="1" i="0" u="none" strike="noStrike" cap="none">
              <a:solidFill>
                <a:schemeClr val="dk1"/>
              </a:solidFill>
              <a:latin typeface="Calibri"/>
              <a:ea typeface="Calibri"/>
              <a:cs typeface="Calibri"/>
              <a:sym typeface="Calibri"/>
            </a:endParaRPr>
          </a:p>
        </p:txBody>
      </p:sp>
      <p:sp>
        <p:nvSpPr>
          <p:cNvPr id="341" name="Google Shape;341;g1bf5f86cff3_0_136"/>
          <p:cNvSpPr txBox="1"/>
          <p:nvPr/>
        </p:nvSpPr>
        <p:spPr>
          <a:xfrm>
            <a:off x="5867475" y="4398150"/>
            <a:ext cx="60159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n-US" sz="7000" b="1" i="1" u="none" strike="noStrike" cap="none">
                <a:solidFill>
                  <a:srgbClr val="000000"/>
                </a:solidFill>
                <a:latin typeface="Calibri"/>
                <a:ea typeface="Calibri"/>
                <a:cs typeface="Calibri"/>
                <a:sym typeface="Calibri"/>
              </a:rPr>
              <a:t>THANK YOU!</a:t>
            </a:r>
            <a:endParaRPr sz="7000" b="1" i="1" u="none"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g1d0d0bca306_0_7"/>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 name="Google Shape;52;g1d0d0bca306_0_7"/>
          <p:cNvSpPr txBox="1"/>
          <p:nvPr/>
        </p:nvSpPr>
        <p:spPr>
          <a:xfrm>
            <a:off x="2375248" y="312614"/>
            <a:ext cx="15912900" cy="830956"/>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Landing Page – 										</a:t>
            </a:r>
            <a:r>
              <a:rPr lang="en-US" sz="32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53" name="Google Shape;53;g1d0d0bca306_0_7"/>
          <p:cNvSpPr txBox="1"/>
          <p:nvPr/>
        </p:nvSpPr>
        <p:spPr>
          <a:xfrm>
            <a:off x="143000" y="312614"/>
            <a:ext cx="10800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3</a:t>
            </a:r>
            <a:endParaRPr sz="7200" b="1" i="0" u="none" strike="noStrike" cap="none">
              <a:solidFill>
                <a:schemeClr val="dk1"/>
              </a:solidFill>
              <a:latin typeface="Calibri"/>
              <a:ea typeface="Calibri"/>
              <a:cs typeface="Calibri"/>
              <a:sym typeface="Calibri"/>
            </a:endParaRPr>
          </a:p>
        </p:txBody>
      </p:sp>
      <p:pic>
        <p:nvPicPr>
          <p:cNvPr id="54" name="Google Shape;54;g1d0d0bca306_0_7"/>
          <p:cNvPicPr preferRelativeResize="0"/>
          <p:nvPr/>
        </p:nvPicPr>
        <p:blipFill>
          <a:blip r:embed="rId5">
            <a:alphaModFix/>
          </a:blip>
          <a:stretch>
            <a:fillRect/>
          </a:stretch>
        </p:blipFill>
        <p:spPr>
          <a:xfrm>
            <a:off x="2890852" y="2179652"/>
            <a:ext cx="15091976" cy="7327174"/>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58"/>
        <p:cNvGrpSpPr/>
        <p:nvPr/>
      </p:nvGrpSpPr>
      <p:grpSpPr>
        <a:xfrm>
          <a:off x="0" y="0"/>
          <a:ext cx="0" cy="0"/>
          <a:chOff x="0" y="0"/>
          <a:chExt cx="0" cy="0"/>
        </a:xfrm>
      </p:grpSpPr>
      <p:sp>
        <p:nvSpPr>
          <p:cNvPr id="59" name="Google Shape;59;p5"/>
          <p:cNvSpPr/>
          <p:nvPr/>
        </p:nvSpPr>
        <p:spPr>
          <a:xfrm>
            <a:off x="0" y="0"/>
            <a:ext cx="18288000" cy="10274400"/>
          </a:xfrm>
          <a:prstGeom prst="rect">
            <a:avLst/>
          </a:prstGeom>
          <a:blipFill rotWithShape="1">
            <a:blip r:embed="rId4">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 name="Google Shape;60;p5"/>
          <p:cNvSpPr txBox="1"/>
          <p:nvPr/>
        </p:nvSpPr>
        <p:spPr>
          <a:xfrm>
            <a:off x="442251" y="6777"/>
            <a:ext cx="552600" cy="1215900"/>
          </a:xfrm>
          <a:prstGeom prst="rect">
            <a:avLst/>
          </a:prstGeom>
          <a:noFill/>
          <a:ln>
            <a:noFill/>
          </a:ln>
        </p:spPr>
        <p:txBody>
          <a:bodyPr spcFirstLastPara="1" wrap="square" lIns="0" tIns="0" rIns="0" bIns="0" anchor="t" anchorCtr="0">
            <a:spAutoFit/>
          </a:bodyPr>
          <a:lstStyle/>
          <a:p>
            <a:pPr marL="0" marR="0" lvl="0" indent="0" algn="l" rtl="0">
              <a:lnSpc>
                <a:spcPct val="176189"/>
              </a:lnSpc>
              <a:spcBef>
                <a:spcPts val="0"/>
              </a:spcBef>
              <a:spcAft>
                <a:spcPts val="0"/>
              </a:spcAft>
              <a:buClr>
                <a:srgbClr val="000000"/>
              </a:buClr>
              <a:buSzPts val="7900"/>
              <a:buFont typeface="Arial"/>
              <a:buNone/>
            </a:pPr>
            <a:r>
              <a:rPr lang="en-US" sz="7900" b="1" i="0" u="none" strike="noStrike" cap="none">
                <a:solidFill>
                  <a:srgbClr val="000000"/>
                </a:solidFill>
                <a:latin typeface="Calibri"/>
                <a:ea typeface="Calibri"/>
                <a:cs typeface="Calibri"/>
                <a:sym typeface="Calibri"/>
              </a:rPr>
              <a:t>4</a:t>
            </a:r>
            <a:endParaRPr sz="7900" b="1" i="0" u="none" strike="noStrike" cap="none">
              <a:solidFill>
                <a:srgbClr val="000000"/>
              </a:solidFill>
              <a:latin typeface="Calibri"/>
              <a:ea typeface="Calibri"/>
              <a:cs typeface="Calibri"/>
              <a:sym typeface="Calibri"/>
            </a:endParaRPr>
          </a:p>
        </p:txBody>
      </p:sp>
      <p:sp>
        <p:nvSpPr>
          <p:cNvPr id="61" name="Google Shape;61;p5"/>
          <p:cNvSpPr txBox="1"/>
          <p:nvPr/>
        </p:nvSpPr>
        <p:spPr>
          <a:xfrm>
            <a:off x="2375248" y="312614"/>
            <a:ext cx="15912900" cy="830956"/>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Landing Page – 										</a:t>
            </a:r>
            <a:r>
              <a:rPr lang="en-US" sz="32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pic>
        <p:nvPicPr>
          <p:cNvPr id="62" name="Google Shape;62;p5"/>
          <p:cNvPicPr preferRelativeResize="0"/>
          <p:nvPr/>
        </p:nvPicPr>
        <p:blipFill>
          <a:blip r:embed="rId5">
            <a:alphaModFix/>
          </a:blip>
          <a:stretch>
            <a:fillRect/>
          </a:stretch>
        </p:blipFill>
        <p:spPr>
          <a:xfrm>
            <a:off x="2871802" y="2198702"/>
            <a:ext cx="14984726" cy="7209100"/>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66"/>
        <p:cNvGrpSpPr/>
        <p:nvPr/>
      </p:nvGrpSpPr>
      <p:grpSpPr>
        <a:xfrm>
          <a:off x="0" y="0"/>
          <a:ext cx="0" cy="0"/>
          <a:chOff x="0" y="0"/>
          <a:chExt cx="0" cy="0"/>
        </a:xfrm>
      </p:grpSpPr>
      <p:sp>
        <p:nvSpPr>
          <p:cNvPr id="67" name="Google Shape;67;p10"/>
          <p:cNvSpPr/>
          <p:nvPr/>
        </p:nvSpPr>
        <p:spPr>
          <a:xfrm>
            <a:off x="0" y="0"/>
            <a:ext cx="18288000" cy="10274300"/>
          </a:xfrm>
          <a:prstGeom prst="rect">
            <a:avLst/>
          </a:prstGeom>
          <a:blipFill rotWithShape="1">
            <a:blip r:embed="rId4">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 name="Google Shape;68;p10"/>
          <p:cNvSpPr txBox="1"/>
          <p:nvPr/>
        </p:nvSpPr>
        <p:spPr>
          <a:xfrm>
            <a:off x="2375248" y="312614"/>
            <a:ext cx="15912900" cy="830956"/>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4800"/>
              <a:buFont typeface="Arial"/>
              <a:buNone/>
            </a:pPr>
            <a:r>
              <a:rPr lang="en-US" sz="4800" b="1" dirty="0">
                <a:solidFill>
                  <a:schemeClr val="dk1"/>
                </a:solidFill>
                <a:latin typeface="Calibri"/>
                <a:ea typeface="Calibri"/>
                <a:cs typeface="Calibri"/>
                <a:sym typeface="Calibri"/>
              </a:rPr>
              <a:t>Customer Landing Page –</a:t>
            </a:r>
            <a:endParaRPr sz="4800" b="1">
              <a:solidFill>
                <a:schemeClr val="dk1"/>
              </a:solidFill>
              <a:latin typeface="Calibri"/>
              <a:ea typeface="Calibri"/>
              <a:cs typeface="Calibri"/>
              <a:sym typeface="Calibri"/>
            </a:endParaRPr>
          </a:p>
        </p:txBody>
      </p:sp>
      <p:sp>
        <p:nvSpPr>
          <p:cNvPr id="69" name="Google Shape;69;p10"/>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5</a:t>
            </a:r>
            <a:endParaRPr sz="7200" b="1" i="0" u="none" strike="noStrike" cap="none">
              <a:solidFill>
                <a:schemeClr val="dk1"/>
              </a:solidFill>
              <a:latin typeface="Calibri"/>
              <a:ea typeface="Calibri"/>
              <a:cs typeface="Calibri"/>
              <a:sym typeface="Calibri"/>
            </a:endParaRPr>
          </a:p>
        </p:txBody>
      </p:sp>
      <p:pic>
        <p:nvPicPr>
          <p:cNvPr id="70" name="Google Shape;70;p10"/>
          <p:cNvPicPr preferRelativeResize="0"/>
          <p:nvPr/>
        </p:nvPicPr>
        <p:blipFill>
          <a:blip r:embed="rId5">
            <a:alphaModFix/>
          </a:blip>
          <a:stretch>
            <a:fillRect/>
          </a:stretch>
        </p:blipFill>
        <p:spPr>
          <a:xfrm>
            <a:off x="2743200" y="1712927"/>
            <a:ext cx="15214574" cy="7414824"/>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74"/>
        <p:cNvGrpSpPr/>
        <p:nvPr/>
      </p:nvGrpSpPr>
      <p:grpSpPr>
        <a:xfrm>
          <a:off x="0" y="0"/>
          <a:ext cx="0" cy="0"/>
          <a:chOff x="0" y="0"/>
          <a:chExt cx="0" cy="0"/>
        </a:xfrm>
      </p:grpSpPr>
      <p:sp>
        <p:nvSpPr>
          <p:cNvPr id="75" name="Google Shape;75;p11"/>
          <p:cNvSpPr/>
          <p:nvPr/>
        </p:nvSpPr>
        <p:spPr>
          <a:xfrm>
            <a:off x="0" y="0"/>
            <a:ext cx="18288000" cy="10274300"/>
          </a:xfrm>
          <a:prstGeom prst="rect">
            <a:avLst/>
          </a:prstGeom>
          <a:blipFill rotWithShape="1">
            <a:blip r:embed="rId4">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Google Shape;76;p11"/>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Landing Page – 							      </a:t>
            </a:r>
            <a:r>
              <a:rPr lang="en-US" sz="32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77" name="Google Shape;77;p11"/>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6</a:t>
            </a:r>
            <a:endParaRPr sz="7200" b="1" i="0" u="none" strike="noStrike" cap="none">
              <a:solidFill>
                <a:schemeClr val="dk1"/>
              </a:solidFill>
              <a:latin typeface="Calibri"/>
              <a:ea typeface="Calibri"/>
              <a:cs typeface="Calibri"/>
              <a:sym typeface="Calibri"/>
            </a:endParaRPr>
          </a:p>
        </p:txBody>
      </p:sp>
      <p:pic>
        <p:nvPicPr>
          <p:cNvPr id="78" name="Google Shape;78;p11"/>
          <p:cNvPicPr preferRelativeResize="0"/>
          <p:nvPr/>
        </p:nvPicPr>
        <p:blipFill>
          <a:blip r:embed="rId5">
            <a:alphaModFix/>
          </a:blip>
          <a:stretch>
            <a:fillRect/>
          </a:stretch>
        </p:blipFill>
        <p:spPr>
          <a:xfrm>
            <a:off x="2881327" y="2546350"/>
            <a:ext cx="15061551" cy="6440576"/>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3" name="Google Shape;83;p12"/>
          <p:cNvSpPr/>
          <p:nvPr/>
        </p:nvSpPr>
        <p:spPr>
          <a:xfrm>
            <a:off x="-73024" y="0"/>
            <a:ext cx="18288000" cy="10274300"/>
          </a:xfrm>
          <a:prstGeom prst="rect">
            <a:avLst/>
          </a:prstGeom>
          <a:blipFill rotWithShape="1">
            <a:blip r:embed="rId4">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12"/>
          <p:cNvSpPr txBox="1"/>
          <p:nvPr/>
        </p:nvSpPr>
        <p:spPr>
          <a:xfrm>
            <a:off x="2375248" y="312614"/>
            <a:ext cx="15912900" cy="831000"/>
          </a:xfrm>
          <a:prstGeom prst="rect">
            <a:avLst/>
          </a:prstGeom>
          <a:noFill/>
          <a:ln>
            <a:noFill/>
          </a:ln>
        </p:spPr>
        <p:txBody>
          <a:bodyPr spcFirstLastPara="1" wrap="square" lIns="91425" tIns="45700" rIns="91425" bIns="45700" anchor="t" anchorCtr="0">
            <a:spAutoFit/>
          </a:bodyPr>
          <a:lstStyle/>
          <a:p>
            <a:pPr lvl="0">
              <a:buClr>
                <a:schemeClr val="dk1"/>
              </a:buClr>
              <a:buSzPts val="4800"/>
            </a:pPr>
            <a:r>
              <a:rPr lang="en-US" sz="4800" b="1" dirty="0">
                <a:solidFill>
                  <a:schemeClr val="dk1"/>
                </a:solidFill>
                <a:latin typeface="Calibri"/>
                <a:ea typeface="Calibri"/>
                <a:cs typeface="Calibri"/>
                <a:sym typeface="Calibri"/>
              </a:rPr>
              <a:t>Customer Landing Page – 							      </a:t>
            </a:r>
            <a:r>
              <a:rPr lang="en-US" sz="3200" b="1" dirty="0">
                <a:solidFill>
                  <a:schemeClr val="dk1"/>
                </a:solidFill>
                <a:latin typeface="Calibri"/>
                <a:ea typeface="Calibri"/>
                <a:cs typeface="Calibri"/>
                <a:sym typeface="Calibri"/>
              </a:rPr>
              <a:t>continue…</a:t>
            </a:r>
            <a:endParaRPr lang="en-US" sz="4800" b="1" dirty="0">
              <a:solidFill>
                <a:schemeClr val="dk1"/>
              </a:solidFill>
              <a:latin typeface="Calibri"/>
              <a:ea typeface="Calibri"/>
              <a:cs typeface="Calibri"/>
              <a:sym typeface="Calibri"/>
            </a:endParaRPr>
          </a:p>
        </p:txBody>
      </p:sp>
      <p:sp>
        <p:nvSpPr>
          <p:cNvPr id="85" name="Google Shape;85;p12"/>
          <p:cNvSpPr txBox="1"/>
          <p:nvPr/>
        </p:nvSpPr>
        <p:spPr>
          <a:xfrm>
            <a:off x="215008" y="312614"/>
            <a:ext cx="1800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dk1"/>
                </a:solidFill>
                <a:latin typeface="Calibri"/>
                <a:ea typeface="Calibri"/>
                <a:cs typeface="Calibri"/>
                <a:sym typeface="Calibri"/>
              </a:rPr>
              <a:t>7</a:t>
            </a:r>
            <a:endParaRPr sz="7200" b="1" i="0" u="none" strike="noStrike" cap="none">
              <a:solidFill>
                <a:schemeClr val="dk1"/>
              </a:solidFill>
              <a:latin typeface="Calibri"/>
              <a:ea typeface="Calibri"/>
              <a:cs typeface="Calibri"/>
              <a:sym typeface="Calibri"/>
            </a:endParaRPr>
          </a:p>
        </p:txBody>
      </p:sp>
      <p:pic>
        <p:nvPicPr>
          <p:cNvPr id="86" name="Google Shape;86;p12"/>
          <p:cNvPicPr preferRelativeResize="0"/>
          <p:nvPr/>
        </p:nvPicPr>
        <p:blipFill>
          <a:blip r:embed="rId5">
            <a:alphaModFix/>
          </a:blip>
          <a:stretch>
            <a:fillRect/>
          </a:stretch>
        </p:blipFill>
        <p:spPr>
          <a:xfrm>
            <a:off x="2397600" y="2009422"/>
            <a:ext cx="15664974" cy="7627753"/>
          </a:xfrm>
          <a:prstGeom prst="rect">
            <a:avLst/>
          </a:prstGeom>
          <a:noFill/>
          <a:ln w="9525" cap="flat" cmpd="sng">
            <a:solidFill>
              <a:schemeClr val="lt2"/>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Theme Office">
  <a:themeElements>
    <a:clrScheme name="Standard">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454</Words>
  <Application>Microsoft Office PowerPoint</Application>
  <PresentationFormat>Custom</PresentationFormat>
  <Paragraphs>82</Paragraphs>
  <Slides>40</Slides>
  <Notes>40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Theme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sejda</dc:creator>
  <cp:lastModifiedBy>Himanshu Verma</cp:lastModifiedBy>
  <cp:revision>15</cp:revision>
  <dcterms:modified xsi:type="dcterms:W3CDTF">2023-01-23T06:18:30Z</dcterms:modified>
</cp:coreProperties>
</file>